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416" r:id="rId5"/>
    <p:sldId id="417" r:id="rId6"/>
    <p:sldId id="420" r:id="rId7"/>
    <p:sldId id="522" r:id="rId8"/>
    <p:sldId id="525" r:id="rId9"/>
    <p:sldId id="524" r:id="rId10"/>
    <p:sldId id="526" r:id="rId11"/>
    <p:sldId id="527" r:id="rId12"/>
    <p:sldId id="528" r:id="rId13"/>
    <p:sldId id="554" r:id="rId14"/>
    <p:sldId id="544" r:id="rId15"/>
    <p:sldId id="545" r:id="rId16"/>
    <p:sldId id="546" r:id="rId17"/>
    <p:sldId id="547" r:id="rId18"/>
    <p:sldId id="549" r:id="rId19"/>
    <p:sldId id="548" r:id="rId20"/>
    <p:sldId id="572" r:id="rId21"/>
    <p:sldId id="550" r:id="rId22"/>
    <p:sldId id="551" r:id="rId23"/>
    <p:sldId id="552" r:id="rId24"/>
    <p:sldId id="555" r:id="rId25"/>
    <p:sldId id="556" r:id="rId26"/>
    <p:sldId id="557" r:id="rId27"/>
    <p:sldId id="558" r:id="rId28"/>
    <p:sldId id="568" r:id="rId29"/>
    <p:sldId id="542" r:id="rId30"/>
    <p:sldId id="570" r:id="rId31"/>
    <p:sldId id="559" r:id="rId32"/>
    <p:sldId id="560" r:id="rId33"/>
    <p:sldId id="571" r:id="rId34"/>
    <p:sldId id="561" r:id="rId35"/>
    <p:sldId id="562" r:id="rId36"/>
    <p:sldId id="563" r:id="rId37"/>
    <p:sldId id="565" r:id="rId38"/>
    <p:sldId id="566" r:id="rId39"/>
    <p:sldId id="564" r:id="rId40"/>
    <p:sldId id="541" r:id="rId41"/>
    <p:sldId id="404" r:id="rId4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  <p:cmAuthor id="3" name="Jenny Wielga" initials="JW" lastIdx="3" clrIdx="2">
    <p:extLst>
      <p:ext uri="{19B8F6BF-5375-455C-9EA6-DF929625EA0E}">
        <p15:presenceInfo xmlns:p15="http://schemas.microsoft.com/office/powerpoint/2012/main" userId="Jenny Wiel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5C1"/>
    <a:srgbClr val="FFCC53"/>
    <a:srgbClr val="636F92"/>
    <a:srgbClr val="96BC19"/>
    <a:srgbClr val="203864"/>
    <a:srgbClr val="C8AC6E"/>
    <a:srgbClr val="C01E24"/>
    <a:srgbClr val="CFD5EA"/>
    <a:srgbClr val="404040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55626-29CD-4AB5-BDDF-19A31AFC6D95}" v="9" dt="2023-03-06T10:06:52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06155626-29CD-4AB5-BDDF-19A31AFC6D95}"/>
    <pc:docChg chg="undo custSel modSld modMainMaster">
      <pc:chgData name="pantelis balaouras" userId="25e8755020fc1734" providerId="LiveId" clId="{06155626-29CD-4AB5-BDDF-19A31AFC6D95}" dt="2023-03-06T10:08:14.002" v="590" actId="27636"/>
      <pc:docMkLst>
        <pc:docMk/>
      </pc:docMkLst>
      <pc:sldChg chg="addSp delSp modSp mod">
        <pc:chgData name="pantelis balaouras" userId="25e8755020fc1734" providerId="LiveId" clId="{06155626-29CD-4AB5-BDDF-19A31AFC6D95}" dt="2023-03-06T10:06:33.084" v="559" actId="6549"/>
        <pc:sldMkLst>
          <pc:docMk/>
          <pc:sldMk cId="1915799683" sldId="404"/>
        </pc:sldMkLst>
        <pc:spChg chg="add del">
          <ac:chgData name="pantelis balaouras" userId="25e8755020fc1734" providerId="LiveId" clId="{06155626-29CD-4AB5-BDDF-19A31AFC6D95}" dt="2023-03-06T10:06:21.417" v="555" actId="22"/>
          <ac:spMkLst>
            <pc:docMk/>
            <pc:sldMk cId="1915799683" sldId="404"/>
            <ac:spMk id="4" creationId="{B39C7DA5-A7AA-EBB9-5649-BCAAC42749C7}"/>
          </ac:spMkLst>
        </pc:spChg>
        <pc:spChg chg="mod">
          <ac:chgData name="pantelis balaouras" userId="25e8755020fc1734" providerId="LiveId" clId="{06155626-29CD-4AB5-BDDF-19A31AFC6D95}" dt="2023-03-06T10:06:33.084" v="559" actId="6549"/>
          <ac:spMkLst>
            <pc:docMk/>
            <pc:sldMk cId="1915799683" sldId="404"/>
            <ac:spMk id="5" creationId="{43C72990-5324-5C04-CAA8-D6D358F92E68}"/>
          </ac:spMkLst>
        </pc:spChg>
      </pc:sldChg>
      <pc:sldChg chg="addSp delSp modSp mod">
        <pc:chgData name="pantelis balaouras" userId="25e8755020fc1734" providerId="LiveId" clId="{06155626-29CD-4AB5-BDDF-19A31AFC6D95}" dt="2023-03-06T10:07:53.610" v="587" actId="20577"/>
        <pc:sldMkLst>
          <pc:docMk/>
          <pc:sldMk cId="4229006710" sldId="416"/>
        </pc:sldMkLst>
        <pc:spChg chg="add del mod">
          <ac:chgData name="pantelis balaouras" userId="25e8755020fc1734" providerId="LiveId" clId="{06155626-29CD-4AB5-BDDF-19A31AFC6D95}" dt="2023-03-06T10:06:47.383" v="561"/>
          <ac:spMkLst>
            <pc:docMk/>
            <pc:sldMk cId="4229006710" sldId="416"/>
            <ac:spMk id="3" creationId="{54A1034D-03C6-AEA7-89D8-C1F1C62F248F}"/>
          </ac:spMkLst>
        </pc:spChg>
        <pc:spChg chg="add del mod">
          <ac:chgData name="pantelis balaouras" userId="25e8755020fc1734" providerId="LiveId" clId="{06155626-29CD-4AB5-BDDF-19A31AFC6D95}" dt="2023-03-06T10:07:16.374" v="566" actId="478"/>
          <ac:spMkLst>
            <pc:docMk/>
            <pc:sldMk cId="4229006710" sldId="416"/>
            <ac:spMk id="4" creationId="{47537B56-C786-3C25-79C4-6AFAAA7330ED}"/>
          </ac:spMkLst>
        </pc:spChg>
        <pc:spChg chg="mod">
          <ac:chgData name="pantelis balaouras" userId="25e8755020fc1734" providerId="LiveId" clId="{06155626-29CD-4AB5-BDDF-19A31AFC6D95}" dt="2023-03-06T10:07:53.610" v="587" actId="20577"/>
          <ac:spMkLst>
            <pc:docMk/>
            <pc:sldMk cId="4229006710" sldId="416"/>
            <ac:spMk id="5" creationId="{3811DAED-7483-42F0-A933-7484F0EF6AE2}"/>
          </ac:spMkLst>
        </pc:spChg>
        <pc:spChg chg="mod">
          <ac:chgData name="pantelis balaouras" userId="25e8755020fc1734" providerId="LiveId" clId="{06155626-29CD-4AB5-BDDF-19A31AFC6D95}" dt="2023-03-06T10:07:30.786" v="569" actId="14100"/>
          <ac:spMkLst>
            <pc:docMk/>
            <pc:sldMk cId="4229006710" sldId="416"/>
            <ac:spMk id="6" creationId="{99B5BB9B-7AC6-4C0F-B87E-6D639D93ACC1}"/>
          </ac:spMkLst>
        </pc:spChg>
      </pc:sldChg>
      <pc:sldChg chg="modSp mod">
        <pc:chgData name="pantelis balaouras" userId="25e8755020fc1734" providerId="LiveId" clId="{06155626-29CD-4AB5-BDDF-19A31AFC6D95}" dt="2023-03-06T09:32:46.506" v="97" actId="6549"/>
        <pc:sldMkLst>
          <pc:docMk/>
          <pc:sldMk cId="2033093179" sldId="420"/>
        </pc:sldMkLst>
        <pc:spChg chg="mod">
          <ac:chgData name="pantelis balaouras" userId="25e8755020fc1734" providerId="LiveId" clId="{06155626-29CD-4AB5-BDDF-19A31AFC6D95}" dt="2023-03-06T09:30:10.674" v="0" actId="6549"/>
          <ac:spMkLst>
            <pc:docMk/>
            <pc:sldMk cId="2033093179" sldId="420"/>
            <ac:spMk id="3" creationId="{1EF95C20-8BB1-4C0C-7B1E-5925DCBE9957}"/>
          </ac:spMkLst>
        </pc:spChg>
        <pc:spChg chg="mod">
          <ac:chgData name="pantelis balaouras" userId="25e8755020fc1734" providerId="LiveId" clId="{06155626-29CD-4AB5-BDDF-19A31AFC6D95}" dt="2023-03-06T09:32:46.506" v="97" actId="6549"/>
          <ac:spMkLst>
            <pc:docMk/>
            <pc:sldMk cId="2033093179" sldId="420"/>
            <ac:spMk id="13" creationId="{ACBE9AD0-B2F0-4ADA-8F10-B83476743F9C}"/>
          </ac:spMkLst>
        </pc:spChg>
      </pc:sldChg>
      <pc:sldChg chg="addSp delSp modSp mod">
        <pc:chgData name="pantelis balaouras" userId="25e8755020fc1734" providerId="LiveId" clId="{06155626-29CD-4AB5-BDDF-19A31AFC6D95}" dt="2023-03-06T09:35:43.681" v="110" actId="1440"/>
        <pc:sldMkLst>
          <pc:docMk/>
          <pc:sldMk cId="118454187" sldId="522"/>
        </pc:sldMkLst>
        <pc:spChg chg="mod">
          <ac:chgData name="pantelis balaouras" userId="25e8755020fc1734" providerId="LiveId" clId="{06155626-29CD-4AB5-BDDF-19A31AFC6D95}" dt="2023-03-06T09:33:06.610" v="103" actId="20577"/>
          <ac:spMkLst>
            <pc:docMk/>
            <pc:sldMk cId="118454187" sldId="522"/>
            <ac:spMk id="3" creationId="{C14B103B-4D6A-4408-87CA-E668699CA518}"/>
          </ac:spMkLst>
        </pc:spChg>
        <pc:picChg chg="add mod">
          <ac:chgData name="pantelis balaouras" userId="25e8755020fc1734" providerId="LiveId" clId="{06155626-29CD-4AB5-BDDF-19A31AFC6D95}" dt="2023-03-06T09:35:43.681" v="110" actId="1440"/>
          <ac:picMkLst>
            <pc:docMk/>
            <pc:sldMk cId="118454187" sldId="522"/>
            <ac:picMk id="5" creationId="{769ACD87-D7AF-A7C7-A362-5CE7D82D29E7}"/>
          </ac:picMkLst>
        </pc:picChg>
        <pc:picChg chg="del">
          <ac:chgData name="pantelis balaouras" userId="25e8755020fc1734" providerId="LiveId" clId="{06155626-29CD-4AB5-BDDF-19A31AFC6D95}" dt="2023-03-06T09:35:15.800" v="104" actId="478"/>
          <ac:picMkLst>
            <pc:docMk/>
            <pc:sldMk cId="118454187" sldId="522"/>
            <ac:picMk id="6" creationId="{C689EE00-B41A-5262-5BB2-4FD990C3357A}"/>
          </ac:picMkLst>
        </pc:picChg>
      </pc:sldChg>
      <pc:sldChg chg="addSp delSp modSp mod">
        <pc:chgData name="pantelis balaouras" userId="25e8755020fc1734" providerId="LiveId" clId="{06155626-29CD-4AB5-BDDF-19A31AFC6D95}" dt="2023-03-06T09:37:01.334" v="116" actId="1076"/>
        <pc:sldMkLst>
          <pc:docMk/>
          <pc:sldMk cId="1395313932" sldId="526"/>
        </pc:sldMkLst>
        <pc:picChg chg="add mod ord">
          <ac:chgData name="pantelis balaouras" userId="25e8755020fc1734" providerId="LiveId" clId="{06155626-29CD-4AB5-BDDF-19A31AFC6D95}" dt="2023-03-06T09:37:01.334" v="116" actId="1076"/>
          <ac:picMkLst>
            <pc:docMk/>
            <pc:sldMk cId="1395313932" sldId="526"/>
            <ac:picMk id="5" creationId="{FA5E2DAB-CCD1-E947-1234-50F76F0D1B35}"/>
          </ac:picMkLst>
        </pc:picChg>
        <pc:picChg chg="del">
          <ac:chgData name="pantelis balaouras" userId="25e8755020fc1734" providerId="LiveId" clId="{06155626-29CD-4AB5-BDDF-19A31AFC6D95}" dt="2023-03-06T09:36:48.257" v="112" actId="478"/>
          <ac:picMkLst>
            <pc:docMk/>
            <pc:sldMk cId="1395313932" sldId="526"/>
            <ac:picMk id="8" creationId="{6695531B-7EA8-BFA1-A440-6558880DE541}"/>
          </ac:picMkLst>
        </pc:picChg>
      </pc:sldChg>
      <pc:sldChg chg="addSp delSp modSp mod">
        <pc:chgData name="pantelis balaouras" userId="25e8755020fc1734" providerId="LiveId" clId="{06155626-29CD-4AB5-BDDF-19A31AFC6D95}" dt="2023-03-06T09:38:10.411" v="129" actId="113"/>
        <pc:sldMkLst>
          <pc:docMk/>
          <pc:sldMk cId="4010428073" sldId="527"/>
        </pc:sldMkLst>
        <pc:spChg chg="mod">
          <ac:chgData name="pantelis balaouras" userId="25e8755020fc1734" providerId="LiveId" clId="{06155626-29CD-4AB5-BDDF-19A31AFC6D95}" dt="2023-03-06T09:37:30.208" v="120" actId="27636"/>
          <ac:spMkLst>
            <pc:docMk/>
            <pc:sldMk cId="4010428073" sldId="527"/>
            <ac:spMk id="2" creationId="{9D592C18-175F-69FE-0669-688EF2E6590D}"/>
          </ac:spMkLst>
        </pc:spChg>
        <pc:spChg chg="mod">
          <ac:chgData name="pantelis balaouras" userId="25e8755020fc1734" providerId="LiveId" clId="{06155626-29CD-4AB5-BDDF-19A31AFC6D95}" dt="2023-03-06T09:38:10.411" v="129" actId="113"/>
          <ac:spMkLst>
            <pc:docMk/>
            <pc:sldMk cId="4010428073" sldId="527"/>
            <ac:spMk id="3" creationId="{07C79672-2C21-C29A-DBED-1915095E4426}"/>
          </ac:spMkLst>
        </pc:spChg>
        <pc:spChg chg="mod">
          <ac:chgData name="pantelis balaouras" userId="25e8755020fc1734" providerId="LiveId" clId="{06155626-29CD-4AB5-BDDF-19A31AFC6D95}" dt="2023-03-06T09:37:41.833" v="122" actId="1076"/>
          <ac:spMkLst>
            <pc:docMk/>
            <pc:sldMk cId="4010428073" sldId="527"/>
            <ac:spMk id="7" creationId="{426601DE-912F-5E8C-0443-D2DD59DD6D2D}"/>
          </ac:spMkLst>
        </pc:spChg>
        <pc:picChg chg="del mod">
          <ac:chgData name="pantelis balaouras" userId="25e8755020fc1734" providerId="LiveId" clId="{06155626-29CD-4AB5-BDDF-19A31AFC6D95}" dt="2023-03-06T09:37:54.607" v="124" actId="478"/>
          <ac:picMkLst>
            <pc:docMk/>
            <pc:sldMk cId="4010428073" sldId="527"/>
            <ac:picMk id="8" creationId="{A2659CA1-9792-51F2-0B36-9F41ACBDB496}"/>
          </ac:picMkLst>
        </pc:picChg>
        <pc:picChg chg="add mod ord">
          <ac:chgData name="pantelis balaouras" userId="25e8755020fc1734" providerId="LiveId" clId="{06155626-29CD-4AB5-BDDF-19A31AFC6D95}" dt="2023-03-06T09:38:07.536" v="128" actId="1076"/>
          <ac:picMkLst>
            <pc:docMk/>
            <pc:sldMk cId="4010428073" sldId="527"/>
            <ac:picMk id="9" creationId="{14CFAA49-E269-9A33-177D-94CBCD7B8E84}"/>
          </ac:picMkLst>
        </pc:picChg>
      </pc:sldChg>
      <pc:sldChg chg="modSp mod">
        <pc:chgData name="pantelis balaouras" userId="25e8755020fc1734" providerId="LiveId" clId="{06155626-29CD-4AB5-BDDF-19A31AFC6D95}" dt="2023-03-06T09:38:38.172" v="136" actId="1076"/>
        <pc:sldMkLst>
          <pc:docMk/>
          <pc:sldMk cId="2451711386" sldId="528"/>
        </pc:sldMkLst>
        <pc:spChg chg="mod">
          <ac:chgData name="pantelis balaouras" userId="25e8755020fc1734" providerId="LiveId" clId="{06155626-29CD-4AB5-BDDF-19A31AFC6D95}" dt="2023-03-06T09:38:27.544" v="135" actId="27636"/>
          <ac:spMkLst>
            <pc:docMk/>
            <pc:sldMk cId="2451711386" sldId="528"/>
            <ac:spMk id="2" creationId="{9D592C18-175F-69FE-0669-688EF2E6590D}"/>
          </ac:spMkLst>
        </pc:spChg>
        <pc:spChg chg="mod">
          <ac:chgData name="pantelis balaouras" userId="25e8755020fc1734" providerId="LiveId" clId="{06155626-29CD-4AB5-BDDF-19A31AFC6D95}" dt="2023-03-06T09:37:07.510" v="117" actId="20577"/>
          <ac:spMkLst>
            <pc:docMk/>
            <pc:sldMk cId="2451711386" sldId="528"/>
            <ac:spMk id="3" creationId="{07C79672-2C21-C29A-DBED-1915095E4426}"/>
          </ac:spMkLst>
        </pc:spChg>
        <pc:spChg chg="mod">
          <ac:chgData name="pantelis balaouras" userId="25e8755020fc1734" providerId="LiveId" clId="{06155626-29CD-4AB5-BDDF-19A31AFC6D95}" dt="2023-03-06T09:38:38.172" v="136" actId="1076"/>
          <ac:spMkLst>
            <pc:docMk/>
            <pc:sldMk cId="2451711386" sldId="528"/>
            <ac:spMk id="6" creationId="{E073F2A1-95E0-0295-5ADB-4CD214936FB1}"/>
          </ac:spMkLst>
        </pc:spChg>
        <pc:spChg chg="mod">
          <ac:chgData name="pantelis balaouras" userId="25e8755020fc1734" providerId="LiveId" clId="{06155626-29CD-4AB5-BDDF-19A31AFC6D95}" dt="2023-03-06T09:38:38.172" v="136" actId="1076"/>
          <ac:spMkLst>
            <pc:docMk/>
            <pc:sldMk cId="2451711386" sldId="528"/>
            <ac:spMk id="7" creationId="{426601DE-912F-5E8C-0443-D2DD59DD6D2D}"/>
          </ac:spMkLst>
        </pc:spChg>
        <pc:picChg chg="mod">
          <ac:chgData name="pantelis balaouras" userId="25e8755020fc1734" providerId="LiveId" clId="{06155626-29CD-4AB5-BDDF-19A31AFC6D95}" dt="2023-03-06T09:38:38.172" v="136" actId="1076"/>
          <ac:picMkLst>
            <pc:docMk/>
            <pc:sldMk cId="2451711386" sldId="528"/>
            <ac:picMk id="5" creationId="{DFF865AD-CD11-0958-7F55-4AFB0871B5BA}"/>
          </ac:picMkLst>
        </pc:picChg>
      </pc:sldChg>
      <pc:sldChg chg="addSp delSp modSp mod">
        <pc:chgData name="pantelis balaouras" userId="25e8755020fc1734" providerId="LiveId" clId="{06155626-29CD-4AB5-BDDF-19A31AFC6D95}" dt="2023-03-06T10:05:16.776" v="547" actId="1076"/>
        <pc:sldMkLst>
          <pc:docMk/>
          <pc:sldMk cId="2128122921" sldId="541"/>
        </pc:sldMkLst>
        <pc:spChg chg="mod">
          <ac:chgData name="pantelis balaouras" userId="25e8755020fc1734" providerId="LiveId" clId="{06155626-29CD-4AB5-BDDF-19A31AFC6D95}" dt="2023-03-06T10:05:16.776" v="547" actId="1076"/>
          <ac:spMkLst>
            <pc:docMk/>
            <pc:sldMk cId="2128122921" sldId="541"/>
            <ac:spMk id="11" creationId="{F4539096-F1B5-D8FF-C70E-444C928BD70F}"/>
          </ac:spMkLst>
        </pc:spChg>
        <pc:picChg chg="del">
          <ac:chgData name="pantelis balaouras" userId="25e8755020fc1734" providerId="LiveId" clId="{06155626-29CD-4AB5-BDDF-19A31AFC6D95}" dt="2023-03-06T10:04:57.719" v="541" actId="478"/>
          <ac:picMkLst>
            <pc:docMk/>
            <pc:sldMk cId="2128122921" sldId="541"/>
            <ac:picMk id="4" creationId="{16859C2D-F32F-DF9F-9DB5-7F98D8368C34}"/>
          </ac:picMkLst>
        </pc:picChg>
        <pc:picChg chg="add mod ord">
          <ac:chgData name="pantelis balaouras" userId="25e8755020fc1734" providerId="LiveId" clId="{06155626-29CD-4AB5-BDDF-19A31AFC6D95}" dt="2023-03-06T10:05:10.674" v="546" actId="167"/>
          <ac:picMkLst>
            <pc:docMk/>
            <pc:sldMk cId="2128122921" sldId="541"/>
            <ac:picMk id="5" creationId="{21C7B186-5ED4-8422-49AE-800302AC102F}"/>
          </ac:picMkLst>
        </pc:picChg>
      </pc:sldChg>
      <pc:sldChg chg="addSp delSp modSp mod">
        <pc:chgData name="pantelis balaouras" userId="25e8755020fc1734" providerId="LiveId" clId="{06155626-29CD-4AB5-BDDF-19A31AFC6D95}" dt="2023-03-06T09:39:38.270" v="156" actId="20577"/>
        <pc:sldMkLst>
          <pc:docMk/>
          <pc:sldMk cId="763333330" sldId="544"/>
        </pc:sldMkLst>
        <pc:spChg chg="mod">
          <ac:chgData name="pantelis balaouras" userId="25e8755020fc1734" providerId="LiveId" clId="{06155626-29CD-4AB5-BDDF-19A31AFC6D95}" dt="2023-03-06T09:39:21.519" v="142" actId="20577"/>
          <ac:spMkLst>
            <pc:docMk/>
            <pc:sldMk cId="763333330" sldId="544"/>
            <ac:spMk id="2" creationId="{CA6CF73A-D85D-17E9-723E-4CD21943AD6C}"/>
          </ac:spMkLst>
        </pc:spChg>
        <pc:spChg chg="mod">
          <ac:chgData name="pantelis balaouras" userId="25e8755020fc1734" providerId="LiveId" clId="{06155626-29CD-4AB5-BDDF-19A31AFC6D95}" dt="2023-03-06T09:39:38.270" v="156" actId="20577"/>
          <ac:spMkLst>
            <pc:docMk/>
            <pc:sldMk cId="763333330" sldId="544"/>
            <ac:spMk id="3" creationId="{E5DD0C02-8AFD-D51D-8669-2EA2087CFAFC}"/>
          </ac:spMkLst>
        </pc:spChg>
        <pc:picChg chg="del">
          <ac:chgData name="pantelis balaouras" userId="25e8755020fc1734" providerId="LiveId" clId="{06155626-29CD-4AB5-BDDF-19A31AFC6D95}" dt="2023-03-06T09:39:09.232" v="137" actId="478"/>
          <ac:picMkLst>
            <pc:docMk/>
            <pc:sldMk cId="763333330" sldId="544"/>
            <ac:picMk id="6" creationId="{748EDB2F-B637-3AF5-A1E7-841BC2019EA9}"/>
          </ac:picMkLst>
        </pc:picChg>
        <pc:picChg chg="add mod">
          <ac:chgData name="pantelis balaouras" userId="25e8755020fc1734" providerId="LiveId" clId="{06155626-29CD-4AB5-BDDF-19A31AFC6D95}" dt="2023-03-06T09:39:17.152" v="140" actId="1076"/>
          <ac:picMkLst>
            <pc:docMk/>
            <pc:sldMk cId="763333330" sldId="544"/>
            <ac:picMk id="9" creationId="{51AD201F-135D-F12D-B6D9-DFAE6D359B34}"/>
          </ac:picMkLst>
        </pc:picChg>
      </pc:sldChg>
      <pc:sldChg chg="modSp mod">
        <pc:chgData name="pantelis balaouras" userId="25e8755020fc1734" providerId="LiveId" clId="{06155626-29CD-4AB5-BDDF-19A31AFC6D95}" dt="2023-03-06T10:08:14.002" v="590" actId="27636"/>
        <pc:sldMkLst>
          <pc:docMk/>
          <pc:sldMk cId="769937731" sldId="546"/>
        </pc:sldMkLst>
        <pc:spChg chg="mod">
          <ac:chgData name="pantelis balaouras" userId="25e8755020fc1734" providerId="LiveId" clId="{06155626-29CD-4AB5-BDDF-19A31AFC6D95}" dt="2023-03-06T10:08:14.002" v="590" actId="27636"/>
          <ac:spMkLst>
            <pc:docMk/>
            <pc:sldMk cId="769937731" sldId="546"/>
            <ac:spMk id="3" creationId="{A7326403-454B-8B25-E600-A84EAFD4B0DB}"/>
          </ac:spMkLst>
        </pc:spChg>
      </pc:sldChg>
      <pc:sldChg chg="modSp mod">
        <pc:chgData name="pantelis balaouras" userId="25e8755020fc1734" providerId="LiveId" clId="{06155626-29CD-4AB5-BDDF-19A31AFC6D95}" dt="2023-03-06T09:40:00.834" v="160" actId="20577"/>
        <pc:sldMkLst>
          <pc:docMk/>
          <pc:sldMk cId="1102003188" sldId="547"/>
        </pc:sldMkLst>
        <pc:spChg chg="mod">
          <ac:chgData name="pantelis balaouras" userId="25e8755020fc1734" providerId="LiveId" clId="{06155626-29CD-4AB5-BDDF-19A31AFC6D95}" dt="2023-03-06T09:39:57.412" v="158" actId="20577"/>
          <ac:spMkLst>
            <pc:docMk/>
            <pc:sldMk cId="1102003188" sldId="547"/>
            <ac:spMk id="3" creationId="{4EB9202D-1E97-D6A0-9FE6-DD6BABE6E5F1}"/>
          </ac:spMkLst>
        </pc:spChg>
        <pc:spChg chg="mod">
          <ac:chgData name="pantelis balaouras" userId="25e8755020fc1734" providerId="LiveId" clId="{06155626-29CD-4AB5-BDDF-19A31AFC6D95}" dt="2023-03-06T09:40:00.834" v="160" actId="20577"/>
          <ac:spMkLst>
            <pc:docMk/>
            <pc:sldMk cId="1102003188" sldId="547"/>
            <ac:spMk id="4" creationId="{7A4FE603-7961-3354-2B44-CE211E672B67}"/>
          </ac:spMkLst>
        </pc:spChg>
      </pc:sldChg>
      <pc:sldChg chg="modSp mod">
        <pc:chgData name="pantelis balaouras" userId="25e8755020fc1734" providerId="LiveId" clId="{06155626-29CD-4AB5-BDDF-19A31AFC6D95}" dt="2023-03-06T09:40:28.089" v="164" actId="14100"/>
        <pc:sldMkLst>
          <pc:docMk/>
          <pc:sldMk cId="1177810149" sldId="548"/>
        </pc:sldMkLst>
        <pc:spChg chg="mod">
          <ac:chgData name="pantelis balaouras" userId="25e8755020fc1734" providerId="LiveId" clId="{06155626-29CD-4AB5-BDDF-19A31AFC6D95}" dt="2023-03-06T09:40:28.089" v="164" actId="14100"/>
          <ac:spMkLst>
            <pc:docMk/>
            <pc:sldMk cId="1177810149" sldId="548"/>
            <ac:spMk id="3" creationId="{7E27011A-D978-3CD5-3955-1F7CA4344F99}"/>
          </ac:spMkLst>
        </pc:spChg>
      </pc:sldChg>
      <pc:sldChg chg="modSp mod">
        <pc:chgData name="pantelis balaouras" userId="25e8755020fc1734" providerId="LiveId" clId="{06155626-29CD-4AB5-BDDF-19A31AFC6D95}" dt="2023-03-06T09:40:13.545" v="162" actId="14100"/>
        <pc:sldMkLst>
          <pc:docMk/>
          <pc:sldMk cId="4126766129" sldId="549"/>
        </pc:sldMkLst>
        <pc:spChg chg="mod">
          <ac:chgData name="pantelis balaouras" userId="25e8755020fc1734" providerId="LiveId" clId="{06155626-29CD-4AB5-BDDF-19A31AFC6D95}" dt="2023-03-06T09:40:13.545" v="162" actId="14100"/>
          <ac:spMkLst>
            <pc:docMk/>
            <pc:sldMk cId="4126766129" sldId="549"/>
            <ac:spMk id="3" creationId="{7E27011A-D978-3CD5-3955-1F7CA4344F99}"/>
          </ac:spMkLst>
        </pc:spChg>
      </pc:sldChg>
      <pc:sldChg chg="addSp delSp modSp mod">
        <pc:chgData name="pantelis balaouras" userId="25e8755020fc1734" providerId="LiveId" clId="{06155626-29CD-4AB5-BDDF-19A31AFC6D95}" dt="2023-03-06T09:41:39.707" v="176" actId="1076"/>
        <pc:sldMkLst>
          <pc:docMk/>
          <pc:sldMk cId="128854083" sldId="555"/>
        </pc:sldMkLst>
        <pc:spChg chg="del">
          <ac:chgData name="pantelis balaouras" userId="25e8755020fc1734" providerId="LiveId" clId="{06155626-29CD-4AB5-BDDF-19A31AFC6D95}" dt="2023-03-06T09:41:03.896" v="167" actId="478"/>
          <ac:spMkLst>
            <pc:docMk/>
            <pc:sldMk cId="128854083" sldId="555"/>
            <ac:spMk id="6" creationId="{BBECAB10-A15A-A9EE-E23E-26E95F6C191D}"/>
          </ac:spMkLst>
        </pc:spChg>
        <pc:picChg chg="add mod">
          <ac:chgData name="pantelis balaouras" userId="25e8755020fc1734" providerId="LiveId" clId="{06155626-29CD-4AB5-BDDF-19A31AFC6D95}" dt="2023-03-06T09:41:18.943" v="173" actId="1036"/>
          <ac:picMkLst>
            <pc:docMk/>
            <pc:sldMk cId="128854083" sldId="555"/>
            <ac:picMk id="3" creationId="{09304395-762E-C3F5-70B0-7A6DE466546E}"/>
          </ac:picMkLst>
        </pc:picChg>
        <pc:picChg chg="del">
          <ac:chgData name="pantelis balaouras" userId="25e8755020fc1734" providerId="LiveId" clId="{06155626-29CD-4AB5-BDDF-19A31AFC6D95}" dt="2023-03-06T09:41:22.798" v="174" actId="478"/>
          <ac:picMkLst>
            <pc:docMk/>
            <pc:sldMk cId="128854083" sldId="555"/>
            <ac:picMk id="8" creationId="{7A7BA1F4-E924-25CA-7B0F-69185B038366}"/>
          </ac:picMkLst>
        </pc:picChg>
        <pc:picChg chg="del">
          <ac:chgData name="pantelis balaouras" userId="25e8755020fc1734" providerId="LiveId" clId="{06155626-29CD-4AB5-BDDF-19A31AFC6D95}" dt="2023-03-06T09:40:58.129" v="165" actId="478"/>
          <ac:picMkLst>
            <pc:docMk/>
            <pc:sldMk cId="128854083" sldId="555"/>
            <ac:picMk id="10" creationId="{117D0AC2-FB10-104F-4370-94A6FB239EF7}"/>
          </ac:picMkLst>
        </pc:picChg>
        <pc:picChg chg="add mod">
          <ac:chgData name="pantelis balaouras" userId="25e8755020fc1734" providerId="LiveId" clId="{06155626-29CD-4AB5-BDDF-19A31AFC6D95}" dt="2023-03-06T09:41:39.707" v="176" actId="1076"/>
          <ac:picMkLst>
            <pc:docMk/>
            <pc:sldMk cId="128854083" sldId="555"/>
            <ac:picMk id="11" creationId="{3330FC51-AF82-59E0-1C12-34D900EC8CB5}"/>
          </ac:picMkLst>
        </pc:picChg>
      </pc:sldChg>
      <pc:sldChg chg="addSp delSp modSp mod">
        <pc:chgData name="pantelis balaouras" userId="25e8755020fc1734" providerId="LiveId" clId="{06155626-29CD-4AB5-BDDF-19A31AFC6D95}" dt="2023-03-06T09:42:22.987" v="182" actId="1076"/>
        <pc:sldMkLst>
          <pc:docMk/>
          <pc:sldMk cId="2982506119" sldId="556"/>
        </pc:sldMkLst>
        <pc:picChg chg="del">
          <ac:chgData name="pantelis balaouras" userId="25e8755020fc1734" providerId="LiveId" clId="{06155626-29CD-4AB5-BDDF-19A31AFC6D95}" dt="2023-03-06T09:42:11.172" v="177" actId="478"/>
          <ac:picMkLst>
            <pc:docMk/>
            <pc:sldMk cId="2982506119" sldId="556"/>
            <ac:picMk id="7" creationId="{F7A9FD29-1110-7029-C7ED-99829ACD52E6}"/>
          </ac:picMkLst>
        </pc:picChg>
        <pc:picChg chg="add mod">
          <ac:chgData name="pantelis balaouras" userId="25e8755020fc1734" providerId="LiveId" clId="{06155626-29CD-4AB5-BDDF-19A31AFC6D95}" dt="2023-03-06T09:42:22.987" v="182" actId="1076"/>
          <ac:picMkLst>
            <pc:docMk/>
            <pc:sldMk cId="2982506119" sldId="556"/>
            <ac:picMk id="8" creationId="{ADB0557E-4185-0333-68E9-451883B43651}"/>
          </ac:picMkLst>
        </pc:picChg>
      </pc:sldChg>
      <pc:sldChg chg="addSp delSp modSp mod">
        <pc:chgData name="pantelis balaouras" userId="25e8755020fc1734" providerId="LiveId" clId="{06155626-29CD-4AB5-BDDF-19A31AFC6D95}" dt="2023-03-06T09:43:08.942" v="233" actId="20577"/>
        <pc:sldMkLst>
          <pc:docMk/>
          <pc:sldMk cId="1136816503" sldId="557"/>
        </pc:sldMkLst>
        <pc:spChg chg="mod">
          <ac:chgData name="pantelis balaouras" userId="25e8755020fc1734" providerId="LiveId" clId="{06155626-29CD-4AB5-BDDF-19A31AFC6D95}" dt="2023-03-06T09:43:08.942" v="233" actId="20577"/>
          <ac:spMkLst>
            <pc:docMk/>
            <pc:sldMk cId="1136816503" sldId="557"/>
            <ac:spMk id="2" creationId="{F8C34333-0372-7D78-0910-89361F4E4BAA}"/>
          </ac:spMkLst>
        </pc:spChg>
        <pc:spChg chg="mod">
          <ac:chgData name="pantelis balaouras" userId="25e8755020fc1734" providerId="LiveId" clId="{06155626-29CD-4AB5-BDDF-19A31AFC6D95}" dt="2023-03-06T09:43:02.624" v="223" actId="20577"/>
          <ac:spMkLst>
            <pc:docMk/>
            <pc:sldMk cId="1136816503" sldId="557"/>
            <ac:spMk id="3" creationId="{F686EFA9-5289-5AF1-5364-2FEF76F92953}"/>
          </ac:spMkLst>
        </pc:spChg>
        <pc:picChg chg="add mod">
          <ac:chgData name="pantelis balaouras" userId="25e8755020fc1734" providerId="LiveId" clId="{06155626-29CD-4AB5-BDDF-19A31AFC6D95}" dt="2023-03-06T09:42:45.028" v="185" actId="1076"/>
          <ac:picMkLst>
            <pc:docMk/>
            <pc:sldMk cId="1136816503" sldId="557"/>
            <ac:picMk id="8" creationId="{19FFA697-0B3A-DFBF-183D-AF9FF23303A0}"/>
          </ac:picMkLst>
        </pc:picChg>
        <pc:picChg chg="del">
          <ac:chgData name="pantelis balaouras" userId="25e8755020fc1734" providerId="LiveId" clId="{06155626-29CD-4AB5-BDDF-19A31AFC6D95}" dt="2023-03-06T09:42:39.100" v="183" actId="478"/>
          <ac:picMkLst>
            <pc:docMk/>
            <pc:sldMk cId="1136816503" sldId="557"/>
            <ac:picMk id="9" creationId="{0303DD22-BC4F-BFB0-8DAA-1250A17826E5}"/>
          </ac:picMkLst>
        </pc:picChg>
      </pc:sldChg>
      <pc:sldChg chg="addSp delSp modSp mod">
        <pc:chgData name="pantelis balaouras" userId="25e8755020fc1734" providerId="LiveId" clId="{06155626-29CD-4AB5-BDDF-19A31AFC6D95}" dt="2023-03-06T09:44:48.232" v="336" actId="6549"/>
        <pc:sldMkLst>
          <pc:docMk/>
          <pc:sldMk cId="137871771" sldId="558"/>
        </pc:sldMkLst>
        <pc:spChg chg="mod">
          <ac:chgData name="pantelis balaouras" userId="25e8755020fc1734" providerId="LiveId" clId="{06155626-29CD-4AB5-BDDF-19A31AFC6D95}" dt="2023-03-06T09:43:36.582" v="253" actId="6549"/>
          <ac:spMkLst>
            <pc:docMk/>
            <pc:sldMk cId="137871771" sldId="558"/>
            <ac:spMk id="2" creationId="{A4EDF27E-3D74-6125-2B96-D87400ACE82F}"/>
          </ac:spMkLst>
        </pc:spChg>
        <pc:spChg chg="mod">
          <ac:chgData name="pantelis balaouras" userId="25e8755020fc1734" providerId="LiveId" clId="{06155626-29CD-4AB5-BDDF-19A31AFC6D95}" dt="2023-03-06T09:44:48.232" v="336" actId="6549"/>
          <ac:spMkLst>
            <pc:docMk/>
            <pc:sldMk cId="137871771" sldId="558"/>
            <ac:spMk id="3" creationId="{95C37967-5958-B653-1A57-DF0EBF054B90}"/>
          </ac:spMkLst>
        </pc:spChg>
        <pc:picChg chg="add mod">
          <ac:chgData name="pantelis balaouras" userId="25e8755020fc1734" providerId="LiveId" clId="{06155626-29CD-4AB5-BDDF-19A31AFC6D95}" dt="2023-03-06T09:44:02.576" v="258" actId="1076"/>
          <ac:picMkLst>
            <pc:docMk/>
            <pc:sldMk cId="137871771" sldId="558"/>
            <ac:picMk id="8" creationId="{34E23A58-A07C-98EF-3B0E-06CFF30BD870}"/>
          </ac:picMkLst>
        </pc:picChg>
        <pc:picChg chg="del">
          <ac:chgData name="pantelis balaouras" userId="25e8755020fc1734" providerId="LiveId" clId="{06155626-29CD-4AB5-BDDF-19A31AFC6D95}" dt="2023-03-06T09:43:50.731" v="254" actId="478"/>
          <ac:picMkLst>
            <pc:docMk/>
            <pc:sldMk cId="137871771" sldId="558"/>
            <ac:picMk id="9" creationId="{FB986403-ED78-29FE-8F04-A6C762343A62}"/>
          </ac:picMkLst>
        </pc:picChg>
      </pc:sldChg>
      <pc:sldChg chg="addSp delSp modSp mod">
        <pc:chgData name="pantelis balaouras" userId="25e8755020fc1734" providerId="LiveId" clId="{06155626-29CD-4AB5-BDDF-19A31AFC6D95}" dt="2023-03-06T09:54:18.400" v="378" actId="1076"/>
        <pc:sldMkLst>
          <pc:docMk/>
          <pc:sldMk cId="495753520" sldId="559"/>
        </pc:sldMkLst>
        <pc:picChg chg="mod ord">
          <ac:chgData name="pantelis balaouras" userId="25e8755020fc1734" providerId="LiveId" clId="{06155626-29CD-4AB5-BDDF-19A31AFC6D95}" dt="2023-03-06T09:53:44.644" v="372" actId="1076"/>
          <ac:picMkLst>
            <pc:docMk/>
            <pc:sldMk cId="495753520" sldId="559"/>
            <ac:picMk id="6" creationId="{939D7BA7-CC8A-24B7-B46F-7AE15C19D785}"/>
          </ac:picMkLst>
        </pc:picChg>
        <pc:picChg chg="del">
          <ac:chgData name="pantelis balaouras" userId="25e8755020fc1734" providerId="LiveId" clId="{06155626-29CD-4AB5-BDDF-19A31AFC6D95}" dt="2023-03-06T09:53:20" v="365" actId="478"/>
          <ac:picMkLst>
            <pc:docMk/>
            <pc:sldMk cId="495753520" sldId="559"/>
            <ac:picMk id="7" creationId="{4462050F-A02C-FABC-8500-E0851FF36B67}"/>
          </ac:picMkLst>
        </pc:picChg>
        <pc:picChg chg="add mod ord">
          <ac:chgData name="pantelis balaouras" userId="25e8755020fc1734" providerId="LiveId" clId="{06155626-29CD-4AB5-BDDF-19A31AFC6D95}" dt="2023-03-06T09:47:47.065" v="364" actId="1076"/>
          <ac:picMkLst>
            <pc:docMk/>
            <pc:sldMk cId="495753520" sldId="559"/>
            <ac:picMk id="9" creationId="{0C042B0A-608C-E42C-0D39-15A50C7AFBE5}"/>
          </ac:picMkLst>
        </pc:picChg>
        <pc:picChg chg="del">
          <ac:chgData name="pantelis balaouras" userId="25e8755020fc1734" providerId="LiveId" clId="{06155626-29CD-4AB5-BDDF-19A31AFC6D95}" dt="2023-03-06T09:54:00.744" v="373" actId="478"/>
          <ac:picMkLst>
            <pc:docMk/>
            <pc:sldMk cId="495753520" sldId="559"/>
            <ac:picMk id="10" creationId="{0E64A4D6-8EAF-2076-AF05-BAE430AF8260}"/>
          </ac:picMkLst>
        </pc:picChg>
        <pc:picChg chg="del">
          <ac:chgData name="pantelis balaouras" userId="25e8755020fc1734" providerId="LiveId" clId="{06155626-29CD-4AB5-BDDF-19A31AFC6D95}" dt="2023-03-06T09:47:32.316" v="359" actId="478"/>
          <ac:picMkLst>
            <pc:docMk/>
            <pc:sldMk cId="495753520" sldId="559"/>
            <ac:picMk id="11" creationId="{4E4E46DF-11BC-CF3A-8B1D-23876FC48876}"/>
          </ac:picMkLst>
        </pc:picChg>
        <pc:picChg chg="add mod ord">
          <ac:chgData name="pantelis balaouras" userId="25e8755020fc1734" providerId="LiveId" clId="{06155626-29CD-4AB5-BDDF-19A31AFC6D95}" dt="2023-03-06T09:53:38.095" v="370" actId="167"/>
          <ac:picMkLst>
            <pc:docMk/>
            <pc:sldMk cId="495753520" sldId="559"/>
            <ac:picMk id="13" creationId="{8D6CBE5F-0FC0-C970-39EB-DCD93B4A6E17}"/>
          </ac:picMkLst>
        </pc:picChg>
        <pc:picChg chg="add mod">
          <ac:chgData name="pantelis balaouras" userId="25e8755020fc1734" providerId="LiveId" clId="{06155626-29CD-4AB5-BDDF-19A31AFC6D95}" dt="2023-03-06T09:54:18.400" v="378" actId="1076"/>
          <ac:picMkLst>
            <pc:docMk/>
            <pc:sldMk cId="495753520" sldId="559"/>
            <ac:picMk id="15" creationId="{8BFEE647-D68E-F1CA-D9A9-737544EDB225}"/>
          </ac:picMkLst>
        </pc:picChg>
      </pc:sldChg>
      <pc:sldChg chg="addSp delSp modSp mod">
        <pc:chgData name="pantelis balaouras" userId="25e8755020fc1734" providerId="LiveId" clId="{06155626-29CD-4AB5-BDDF-19A31AFC6D95}" dt="2023-03-06T09:57:04.105" v="398" actId="1076"/>
        <pc:sldMkLst>
          <pc:docMk/>
          <pc:sldMk cId="3891367334" sldId="560"/>
        </pc:sldMkLst>
        <pc:picChg chg="del">
          <ac:chgData name="pantelis balaouras" userId="25e8755020fc1734" providerId="LiveId" clId="{06155626-29CD-4AB5-BDDF-19A31AFC6D95}" dt="2023-03-06T09:55:02.690" v="379" actId="478"/>
          <ac:picMkLst>
            <pc:docMk/>
            <pc:sldMk cId="3891367334" sldId="560"/>
            <ac:picMk id="6" creationId="{F5793004-A9BC-F58F-9D9A-A92D78317725}"/>
          </ac:picMkLst>
        </pc:picChg>
        <pc:picChg chg="add mod">
          <ac:chgData name="pantelis balaouras" userId="25e8755020fc1734" providerId="LiveId" clId="{06155626-29CD-4AB5-BDDF-19A31AFC6D95}" dt="2023-03-06T09:57:04.105" v="398" actId="1076"/>
          <ac:picMkLst>
            <pc:docMk/>
            <pc:sldMk cId="3891367334" sldId="560"/>
            <ac:picMk id="7" creationId="{F68D2656-351C-C24B-A0F6-65944779CF54}"/>
          </ac:picMkLst>
        </pc:picChg>
        <pc:picChg chg="add mod">
          <ac:chgData name="pantelis balaouras" userId="25e8755020fc1734" providerId="LiveId" clId="{06155626-29CD-4AB5-BDDF-19A31AFC6D95}" dt="2023-03-06T09:57:04.105" v="398" actId="1076"/>
          <ac:picMkLst>
            <pc:docMk/>
            <pc:sldMk cId="3891367334" sldId="560"/>
            <ac:picMk id="9" creationId="{09BF94F8-6329-1D83-63DC-440A3BFD1F53}"/>
          </ac:picMkLst>
        </pc:picChg>
        <pc:picChg chg="del">
          <ac:chgData name="pantelis balaouras" userId="25e8755020fc1734" providerId="LiveId" clId="{06155626-29CD-4AB5-BDDF-19A31AFC6D95}" dt="2023-03-06T09:55:22.030" v="382" actId="478"/>
          <ac:picMkLst>
            <pc:docMk/>
            <pc:sldMk cId="3891367334" sldId="560"/>
            <ac:picMk id="11" creationId="{E62B4B98-DF9D-4918-7781-B76E562B41D5}"/>
          </ac:picMkLst>
        </pc:picChg>
        <pc:picChg chg="add mod">
          <ac:chgData name="pantelis balaouras" userId="25e8755020fc1734" providerId="LiveId" clId="{06155626-29CD-4AB5-BDDF-19A31AFC6D95}" dt="2023-03-06T09:57:04.105" v="398" actId="1076"/>
          <ac:picMkLst>
            <pc:docMk/>
            <pc:sldMk cId="3891367334" sldId="560"/>
            <ac:picMk id="12" creationId="{6D1A9A2A-76FD-9A1C-CBEA-DAFF18F9A88A}"/>
          </ac:picMkLst>
        </pc:picChg>
        <pc:picChg chg="del">
          <ac:chgData name="pantelis balaouras" userId="25e8755020fc1734" providerId="LiveId" clId="{06155626-29CD-4AB5-BDDF-19A31AFC6D95}" dt="2023-03-06T09:55:38.014" v="385" actId="478"/>
          <ac:picMkLst>
            <pc:docMk/>
            <pc:sldMk cId="3891367334" sldId="560"/>
            <ac:picMk id="13" creationId="{BE55165E-F61D-460C-7308-6F1EF20229FB}"/>
          </ac:picMkLst>
        </pc:picChg>
        <pc:picChg chg="del">
          <ac:chgData name="pantelis balaouras" userId="25e8755020fc1734" providerId="LiveId" clId="{06155626-29CD-4AB5-BDDF-19A31AFC6D95}" dt="2023-03-06T09:56:10.143" v="388" actId="478"/>
          <ac:picMkLst>
            <pc:docMk/>
            <pc:sldMk cId="3891367334" sldId="560"/>
            <ac:picMk id="15" creationId="{9EFAF549-BC21-1106-6A3F-3FF8869AD277}"/>
          </ac:picMkLst>
        </pc:picChg>
        <pc:picChg chg="add mod">
          <ac:chgData name="pantelis balaouras" userId="25e8755020fc1734" providerId="LiveId" clId="{06155626-29CD-4AB5-BDDF-19A31AFC6D95}" dt="2023-03-06T09:57:04.105" v="398" actId="1076"/>
          <ac:picMkLst>
            <pc:docMk/>
            <pc:sldMk cId="3891367334" sldId="560"/>
            <ac:picMk id="16" creationId="{E29BD9CF-B627-BA72-1C4F-B1A9ABB390C9}"/>
          </ac:picMkLst>
        </pc:picChg>
        <pc:picChg chg="del">
          <ac:chgData name="pantelis balaouras" userId="25e8755020fc1734" providerId="LiveId" clId="{06155626-29CD-4AB5-BDDF-19A31AFC6D95}" dt="2023-03-06T09:56:31.423" v="391" actId="478"/>
          <ac:picMkLst>
            <pc:docMk/>
            <pc:sldMk cId="3891367334" sldId="560"/>
            <ac:picMk id="17" creationId="{BF26CBEF-AB84-53A4-50ED-1C7E7B58B5C9}"/>
          </ac:picMkLst>
        </pc:picChg>
        <pc:picChg chg="del">
          <ac:chgData name="pantelis balaouras" userId="25e8755020fc1734" providerId="LiveId" clId="{06155626-29CD-4AB5-BDDF-19A31AFC6D95}" dt="2023-03-06T09:56:50.454" v="394" actId="478"/>
          <ac:picMkLst>
            <pc:docMk/>
            <pc:sldMk cId="3891367334" sldId="560"/>
            <ac:picMk id="19" creationId="{E51F3B35-ED88-8621-C58E-C81BBA3631C2}"/>
          </ac:picMkLst>
        </pc:picChg>
        <pc:picChg chg="add mod">
          <ac:chgData name="pantelis balaouras" userId="25e8755020fc1734" providerId="LiveId" clId="{06155626-29CD-4AB5-BDDF-19A31AFC6D95}" dt="2023-03-06T09:57:04.105" v="398" actId="1076"/>
          <ac:picMkLst>
            <pc:docMk/>
            <pc:sldMk cId="3891367334" sldId="560"/>
            <ac:picMk id="20" creationId="{DA4F3497-1B35-180E-2FB8-65D29AA3FD07}"/>
          </ac:picMkLst>
        </pc:picChg>
        <pc:picChg chg="add mod">
          <ac:chgData name="pantelis balaouras" userId="25e8755020fc1734" providerId="LiveId" clId="{06155626-29CD-4AB5-BDDF-19A31AFC6D95}" dt="2023-03-06T09:57:04.105" v="398" actId="1076"/>
          <ac:picMkLst>
            <pc:docMk/>
            <pc:sldMk cId="3891367334" sldId="560"/>
            <ac:picMk id="22" creationId="{79F48BE7-8DEE-FEDC-EE52-27322014E59A}"/>
          </ac:picMkLst>
        </pc:picChg>
      </pc:sldChg>
      <pc:sldChg chg="addSp delSp modSp mod">
        <pc:chgData name="pantelis balaouras" userId="25e8755020fc1734" providerId="LiveId" clId="{06155626-29CD-4AB5-BDDF-19A31AFC6D95}" dt="2023-03-06T09:58:30.154" v="411" actId="14100"/>
        <pc:sldMkLst>
          <pc:docMk/>
          <pc:sldMk cId="2164404176" sldId="561"/>
        </pc:sldMkLst>
        <pc:spChg chg="mod">
          <ac:chgData name="pantelis balaouras" userId="25e8755020fc1734" providerId="LiveId" clId="{06155626-29CD-4AB5-BDDF-19A31AFC6D95}" dt="2023-03-06T09:57:59.350" v="407" actId="27636"/>
          <ac:spMkLst>
            <pc:docMk/>
            <pc:sldMk cId="2164404176" sldId="561"/>
            <ac:spMk id="4" creationId="{243AA209-CE17-19B9-4877-77ADFE7DBBA9}"/>
          </ac:spMkLst>
        </pc:spChg>
        <pc:picChg chg="add mod">
          <ac:chgData name="pantelis balaouras" userId="25e8755020fc1734" providerId="LiveId" clId="{06155626-29CD-4AB5-BDDF-19A31AFC6D95}" dt="2023-03-06T09:57:39.890" v="401" actId="1076"/>
          <ac:picMkLst>
            <pc:docMk/>
            <pc:sldMk cId="2164404176" sldId="561"/>
            <ac:picMk id="5" creationId="{B30DB448-BF16-673E-1F7A-5E42054EC52A}"/>
          </ac:picMkLst>
        </pc:picChg>
        <pc:picChg chg="add mod">
          <ac:chgData name="pantelis balaouras" userId="25e8755020fc1734" providerId="LiveId" clId="{06155626-29CD-4AB5-BDDF-19A31AFC6D95}" dt="2023-03-06T09:58:30.154" v="411" actId="14100"/>
          <ac:picMkLst>
            <pc:docMk/>
            <pc:sldMk cId="2164404176" sldId="561"/>
            <ac:picMk id="7" creationId="{E93FE1E8-0EEA-74C9-8820-8BF18854C529}"/>
          </ac:picMkLst>
        </pc:picChg>
        <pc:picChg chg="del">
          <ac:chgData name="pantelis balaouras" userId="25e8755020fc1734" providerId="LiveId" clId="{06155626-29CD-4AB5-BDDF-19A31AFC6D95}" dt="2023-03-06T09:58:23.650" v="408" actId="478"/>
          <ac:picMkLst>
            <pc:docMk/>
            <pc:sldMk cId="2164404176" sldId="561"/>
            <ac:picMk id="8" creationId="{767277D9-EC87-4B8A-76C4-B4E9F2FF630A}"/>
          </ac:picMkLst>
        </pc:picChg>
        <pc:picChg chg="del">
          <ac:chgData name="pantelis balaouras" userId="25e8755020fc1734" providerId="LiveId" clId="{06155626-29CD-4AB5-BDDF-19A31AFC6D95}" dt="2023-03-06T09:57:34.497" v="399" actId="478"/>
          <ac:picMkLst>
            <pc:docMk/>
            <pc:sldMk cId="2164404176" sldId="561"/>
            <ac:picMk id="10" creationId="{A0E31E04-E043-C6E0-DCCB-1DBC5936EC59}"/>
          </ac:picMkLst>
        </pc:picChg>
      </pc:sldChg>
      <pc:sldChg chg="addSp delSp modSp mod">
        <pc:chgData name="pantelis balaouras" userId="25e8755020fc1734" providerId="LiveId" clId="{06155626-29CD-4AB5-BDDF-19A31AFC6D95}" dt="2023-03-06T10:05:47.077" v="551" actId="14100"/>
        <pc:sldMkLst>
          <pc:docMk/>
          <pc:sldMk cId="1182665911" sldId="562"/>
        </pc:sldMkLst>
        <pc:picChg chg="add mod">
          <ac:chgData name="pantelis balaouras" userId="25e8755020fc1734" providerId="LiveId" clId="{06155626-29CD-4AB5-BDDF-19A31AFC6D95}" dt="2023-03-06T10:05:37.834" v="549" actId="1076"/>
          <ac:picMkLst>
            <pc:docMk/>
            <pc:sldMk cId="1182665911" sldId="562"/>
            <ac:picMk id="4" creationId="{5BAD0D94-7AC8-E31B-EAAF-311EFFEFFCA7}"/>
          </ac:picMkLst>
        </pc:picChg>
        <pc:picChg chg="mod">
          <ac:chgData name="pantelis balaouras" userId="25e8755020fc1734" providerId="LiveId" clId="{06155626-29CD-4AB5-BDDF-19A31AFC6D95}" dt="2023-03-06T10:05:47.077" v="551" actId="14100"/>
          <ac:picMkLst>
            <pc:docMk/>
            <pc:sldMk cId="1182665911" sldId="562"/>
            <ac:picMk id="7" creationId="{90F8D3EB-DFDA-E5A1-1C42-0C013044DA5C}"/>
          </ac:picMkLst>
        </pc:picChg>
        <pc:picChg chg="del">
          <ac:chgData name="pantelis balaouras" userId="25e8755020fc1734" providerId="LiveId" clId="{06155626-29CD-4AB5-BDDF-19A31AFC6D95}" dt="2023-03-06T10:00:04.235" v="412" actId="478"/>
          <ac:picMkLst>
            <pc:docMk/>
            <pc:sldMk cId="1182665911" sldId="562"/>
            <ac:picMk id="8" creationId="{6C937CD6-E132-97C5-9321-1A9872F7A95A}"/>
          </ac:picMkLst>
        </pc:picChg>
      </pc:sldChg>
      <pc:sldChg chg="addSp delSp modSp mod">
        <pc:chgData name="pantelis balaouras" userId="25e8755020fc1734" providerId="LiveId" clId="{06155626-29CD-4AB5-BDDF-19A31AFC6D95}" dt="2023-03-06T10:01:32.961" v="452" actId="6549"/>
        <pc:sldMkLst>
          <pc:docMk/>
          <pc:sldMk cId="3079792047" sldId="563"/>
        </pc:sldMkLst>
        <pc:spChg chg="mod">
          <ac:chgData name="pantelis balaouras" userId="25e8755020fc1734" providerId="LiveId" clId="{06155626-29CD-4AB5-BDDF-19A31AFC6D95}" dt="2023-03-06T10:01:32.961" v="452" actId="6549"/>
          <ac:spMkLst>
            <pc:docMk/>
            <pc:sldMk cId="3079792047" sldId="563"/>
            <ac:spMk id="3" creationId="{33799582-4329-57C5-6D27-5452D9C89DF4}"/>
          </ac:spMkLst>
        </pc:spChg>
        <pc:picChg chg="del">
          <ac:chgData name="pantelis balaouras" userId="25e8755020fc1734" providerId="LiveId" clId="{06155626-29CD-4AB5-BDDF-19A31AFC6D95}" dt="2023-03-06T10:01:01.580" v="420" actId="478"/>
          <ac:picMkLst>
            <pc:docMk/>
            <pc:sldMk cId="3079792047" sldId="563"/>
            <ac:picMk id="6" creationId="{B706617A-3CBE-5BCF-7068-F212043D351D}"/>
          </ac:picMkLst>
        </pc:picChg>
        <pc:picChg chg="del">
          <ac:chgData name="pantelis balaouras" userId="25e8755020fc1734" providerId="LiveId" clId="{06155626-29CD-4AB5-BDDF-19A31AFC6D95}" dt="2023-03-06T10:00:26.228" v="415" actId="478"/>
          <ac:picMkLst>
            <pc:docMk/>
            <pc:sldMk cId="3079792047" sldId="563"/>
            <ac:picMk id="7" creationId="{8D992177-B7AA-D6EE-CF14-7DBDA2A55783}"/>
          </ac:picMkLst>
        </pc:picChg>
        <pc:picChg chg="add mod">
          <ac:chgData name="pantelis balaouras" userId="25e8755020fc1734" providerId="LiveId" clId="{06155626-29CD-4AB5-BDDF-19A31AFC6D95}" dt="2023-03-06T10:00:30.228" v="417" actId="1076"/>
          <ac:picMkLst>
            <pc:docMk/>
            <pc:sldMk cId="3079792047" sldId="563"/>
            <ac:picMk id="8" creationId="{412E25C4-131B-7838-5401-CE01E07A0EF0}"/>
          </ac:picMkLst>
        </pc:picChg>
        <pc:picChg chg="mod">
          <ac:chgData name="pantelis balaouras" userId="25e8755020fc1734" providerId="LiveId" clId="{06155626-29CD-4AB5-BDDF-19A31AFC6D95}" dt="2023-03-06T10:00:37.219" v="419" actId="1076"/>
          <ac:picMkLst>
            <pc:docMk/>
            <pc:sldMk cId="3079792047" sldId="563"/>
            <ac:picMk id="9" creationId="{B63A9793-F017-E3C4-632C-7BBE21D5D270}"/>
          </ac:picMkLst>
        </pc:picChg>
        <pc:picChg chg="add mod">
          <ac:chgData name="pantelis balaouras" userId="25e8755020fc1734" providerId="LiveId" clId="{06155626-29CD-4AB5-BDDF-19A31AFC6D95}" dt="2023-03-06T10:01:10.515" v="423" actId="1076"/>
          <ac:picMkLst>
            <pc:docMk/>
            <pc:sldMk cId="3079792047" sldId="563"/>
            <ac:picMk id="11" creationId="{9FA601CC-2AD1-5BCE-C1E9-DC137D712AE0}"/>
          </ac:picMkLst>
        </pc:picChg>
      </pc:sldChg>
      <pc:sldChg chg="addSp delSp modSp mod">
        <pc:chgData name="pantelis balaouras" userId="25e8755020fc1734" providerId="LiveId" clId="{06155626-29CD-4AB5-BDDF-19A31AFC6D95}" dt="2023-03-06T10:05:28.985" v="548" actId="1076"/>
        <pc:sldMkLst>
          <pc:docMk/>
          <pc:sldMk cId="678742358" sldId="564"/>
        </pc:sldMkLst>
        <pc:spChg chg="mod">
          <ac:chgData name="pantelis balaouras" userId="25e8755020fc1734" providerId="LiveId" clId="{06155626-29CD-4AB5-BDDF-19A31AFC6D95}" dt="2023-03-06T10:04:22.495" v="540" actId="6549"/>
          <ac:spMkLst>
            <pc:docMk/>
            <pc:sldMk cId="678742358" sldId="564"/>
            <ac:spMk id="3" creationId="{E5955F24-DEBE-1B1B-5BC1-7EB47CA3802B}"/>
          </ac:spMkLst>
        </pc:spChg>
        <pc:picChg chg="del">
          <ac:chgData name="pantelis balaouras" userId="25e8755020fc1734" providerId="LiveId" clId="{06155626-29CD-4AB5-BDDF-19A31AFC6D95}" dt="2023-03-06T10:03:23.848" v="464" actId="478"/>
          <ac:picMkLst>
            <pc:docMk/>
            <pc:sldMk cId="678742358" sldId="564"/>
            <ac:picMk id="6" creationId="{179BB099-53AE-C0A6-82AC-C0F2B280D83F}"/>
          </ac:picMkLst>
        </pc:picChg>
        <pc:picChg chg="mod">
          <ac:chgData name="pantelis balaouras" userId="25e8755020fc1734" providerId="LiveId" clId="{06155626-29CD-4AB5-BDDF-19A31AFC6D95}" dt="2023-03-06T10:05:28.985" v="548" actId="1076"/>
          <ac:picMkLst>
            <pc:docMk/>
            <pc:sldMk cId="678742358" sldId="564"/>
            <ac:picMk id="7" creationId="{307E64F4-614B-4CF5-8B70-AEA9FA55C742}"/>
          </ac:picMkLst>
        </pc:picChg>
        <pc:picChg chg="del">
          <ac:chgData name="pantelis balaouras" userId="25e8755020fc1734" providerId="LiveId" clId="{06155626-29CD-4AB5-BDDF-19A31AFC6D95}" dt="2023-03-06T10:03:20.182" v="462" actId="478"/>
          <ac:picMkLst>
            <pc:docMk/>
            <pc:sldMk cId="678742358" sldId="564"/>
            <ac:picMk id="8" creationId="{4DEE221B-448E-B29D-CED4-69BA157C2CD1}"/>
          </ac:picMkLst>
        </pc:picChg>
        <pc:picChg chg="add mod">
          <ac:chgData name="pantelis balaouras" userId="25e8755020fc1734" providerId="LiveId" clId="{06155626-29CD-4AB5-BDDF-19A31AFC6D95}" dt="2023-03-06T10:03:25.615" v="465" actId="1076"/>
          <ac:picMkLst>
            <pc:docMk/>
            <pc:sldMk cId="678742358" sldId="564"/>
            <ac:picMk id="9" creationId="{72498B19-67A8-6714-A973-A101041DF0AD}"/>
          </ac:picMkLst>
        </pc:picChg>
      </pc:sldChg>
      <pc:sldChg chg="addSp delSp modSp mod">
        <pc:chgData name="pantelis balaouras" userId="25e8755020fc1734" providerId="LiveId" clId="{06155626-29CD-4AB5-BDDF-19A31AFC6D95}" dt="2023-03-06T10:02:44.431" v="461" actId="14100"/>
        <pc:sldMkLst>
          <pc:docMk/>
          <pc:sldMk cId="3450935122" sldId="565"/>
        </pc:sldMkLst>
        <pc:picChg chg="add mod">
          <ac:chgData name="pantelis balaouras" userId="25e8755020fc1734" providerId="LiveId" clId="{06155626-29CD-4AB5-BDDF-19A31AFC6D95}" dt="2023-03-06T10:02:44.431" v="461" actId="14100"/>
          <ac:picMkLst>
            <pc:docMk/>
            <pc:sldMk cId="3450935122" sldId="565"/>
            <ac:picMk id="5" creationId="{3761D300-A1F5-0EBA-57CB-E36B3063BF14}"/>
          </ac:picMkLst>
        </pc:picChg>
        <pc:picChg chg="del mod">
          <ac:chgData name="pantelis balaouras" userId="25e8755020fc1734" providerId="LiveId" clId="{06155626-29CD-4AB5-BDDF-19A31AFC6D95}" dt="2023-03-06T10:02:27.478" v="454" actId="478"/>
          <ac:picMkLst>
            <pc:docMk/>
            <pc:sldMk cId="3450935122" sldId="565"/>
            <ac:picMk id="11" creationId="{03831ABD-8D66-8035-588A-B19A19FBD0AC}"/>
          </ac:picMkLst>
        </pc:picChg>
      </pc:sldChg>
      <pc:sldChg chg="addSp delSp modSp mod">
        <pc:chgData name="pantelis balaouras" userId="25e8755020fc1734" providerId="LiveId" clId="{06155626-29CD-4AB5-BDDF-19A31AFC6D95}" dt="2023-03-06T09:47:05.847" v="358" actId="1076"/>
        <pc:sldMkLst>
          <pc:docMk/>
          <pc:sldMk cId="4181820583" sldId="568"/>
        </pc:sldMkLst>
        <pc:spChg chg="mod">
          <ac:chgData name="pantelis balaouras" userId="25e8755020fc1734" providerId="LiveId" clId="{06155626-29CD-4AB5-BDDF-19A31AFC6D95}" dt="2023-03-06T09:47:00.688" v="357" actId="1076"/>
          <ac:spMkLst>
            <pc:docMk/>
            <pc:sldMk cId="4181820583" sldId="568"/>
            <ac:spMk id="14" creationId="{7711ADBE-A1B1-C203-056F-7FDDE26E3D27}"/>
          </ac:spMkLst>
        </pc:spChg>
        <pc:spChg chg="mod">
          <ac:chgData name="pantelis balaouras" userId="25e8755020fc1734" providerId="LiveId" clId="{06155626-29CD-4AB5-BDDF-19A31AFC6D95}" dt="2023-03-06T09:47:05.847" v="358" actId="1076"/>
          <ac:spMkLst>
            <pc:docMk/>
            <pc:sldMk cId="4181820583" sldId="568"/>
            <ac:spMk id="18" creationId="{80E4F2E6-AD7D-F1F5-2435-11C93D800F92}"/>
          </ac:spMkLst>
        </pc:spChg>
        <pc:picChg chg="add mod ord">
          <ac:chgData name="pantelis balaouras" userId="25e8755020fc1734" providerId="LiveId" clId="{06155626-29CD-4AB5-BDDF-19A31AFC6D95}" dt="2023-03-06T09:45:46.519" v="341" actId="1076"/>
          <ac:picMkLst>
            <pc:docMk/>
            <pc:sldMk cId="4181820583" sldId="568"/>
            <ac:picMk id="4" creationId="{41D7A5F8-2EE9-FFE6-FAA8-9A5149AC013B}"/>
          </ac:picMkLst>
        </pc:picChg>
        <pc:picChg chg="del">
          <ac:chgData name="pantelis balaouras" userId="25e8755020fc1734" providerId="LiveId" clId="{06155626-29CD-4AB5-BDDF-19A31AFC6D95}" dt="2023-03-06T09:46:47.976" v="353" actId="478"/>
          <ac:picMkLst>
            <pc:docMk/>
            <pc:sldMk cId="4181820583" sldId="568"/>
            <ac:picMk id="5" creationId="{3704FF8D-D783-DADF-E4F5-1457286A258C}"/>
          </ac:picMkLst>
        </pc:picChg>
        <pc:picChg chg="add del mod">
          <ac:chgData name="pantelis balaouras" userId="25e8755020fc1734" providerId="LiveId" clId="{06155626-29CD-4AB5-BDDF-19A31AFC6D95}" dt="2023-03-06T09:46:08.390" v="345" actId="478"/>
          <ac:picMkLst>
            <pc:docMk/>
            <pc:sldMk cId="4181820583" sldId="568"/>
            <ac:picMk id="7" creationId="{008969B2-1DD9-AD69-F487-3B0D3319C618}"/>
          </ac:picMkLst>
        </pc:picChg>
        <pc:picChg chg="add mod">
          <ac:chgData name="pantelis balaouras" userId="25e8755020fc1734" providerId="LiveId" clId="{06155626-29CD-4AB5-BDDF-19A31AFC6D95}" dt="2023-03-06T09:46:30.719" v="351" actId="14100"/>
          <ac:picMkLst>
            <pc:docMk/>
            <pc:sldMk cId="4181820583" sldId="568"/>
            <ac:picMk id="9" creationId="{638B71D3-3ACE-4E46-2055-421F9769FC91}"/>
          </ac:picMkLst>
        </pc:picChg>
        <pc:picChg chg="del">
          <ac:chgData name="pantelis balaouras" userId="25e8755020fc1734" providerId="LiveId" clId="{06155626-29CD-4AB5-BDDF-19A31AFC6D95}" dt="2023-03-06T09:46:02.758" v="342" actId="478"/>
          <ac:picMkLst>
            <pc:docMk/>
            <pc:sldMk cId="4181820583" sldId="568"/>
            <ac:picMk id="10" creationId="{4C5294AA-4E5A-69B9-33C4-6C4825E832C9}"/>
          </ac:picMkLst>
        </pc:picChg>
        <pc:picChg chg="add mod ord">
          <ac:chgData name="pantelis balaouras" userId="25e8755020fc1734" providerId="LiveId" clId="{06155626-29CD-4AB5-BDDF-19A31AFC6D95}" dt="2023-03-06T09:46:57.666" v="356" actId="167"/>
          <ac:picMkLst>
            <pc:docMk/>
            <pc:sldMk cId="4181820583" sldId="568"/>
            <ac:picMk id="12" creationId="{25AE6A1D-23B0-1E54-DC8B-7AE9F63C8D56}"/>
          </ac:picMkLst>
        </pc:picChg>
        <pc:picChg chg="del">
          <ac:chgData name="pantelis balaouras" userId="25e8755020fc1734" providerId="LiveId" clId="{06155626-29CD-4AB5-BDDF-19A31AFC6D95}" dt="2023-03-06T09:45:36.519" v="338" actId="478"/>
          <ac:picMkLst>
            <pc:docMk/>
            <pc:sldMk cId="4181820583" sldId="568"/>
            <ac:picMk id="13" creationId="{B20A13C1-5DF8-6255-F27B-F61B6E7955C7}"/>
          </ac:picMkLst>
        </pc:picChg>
      </pc:sldChg>
      <pc:sldMasterChg chg="modSldLayout">
        <pc:chgData name="pantelis balaouras" userId="25e8755020fc1734" providerId="LiveId" clId="{06155626-29CD-4AB5-BDDF-19A31AFC6D95}" dt="2023-03-06T09:32:26.049" v="74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06155626-29CD-4AB5-BDDF-19A31AFC6D95}" dt="2023-03-06T09:32:11.181" v="70" actId="6549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06155626-29CD-4AB5-BDDF-19A31AFC6D95}" dt="2023-03-06T09:32:11.181" v="70" actId="6549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addSp delSp modSp">
          <pc:chgData name="pantelis balaouras" userId="25e8755020fc1734" providerId="LiveId" clId="{06155626-29CD-4AB5-BDDF-19A31AFC6D95}" dt="2023-03-06T09:32:21.047" v="72"/>
          <pc:sldLayoutMkLst>
            <pc:docMk/>
            <pc:sldMasterMk cId="1468923052" sldId="2147483648"/>
            <pc:sldLayoutMk cId="2515741970" sldId="2147483665"/>
          </pc:sldLayoutMkLst>
          <pc:spChg chg="add mod">
            <ac:chgData name="pantelis balaouras" userId="25e8755020fc1734" providerId="LiveId" clId="{06155626-29CD-4AB5-BDDF-19A31AFC6D95}" dt="2023-03-06T09:32:21.047" v="72"/>
            <ac:spMkLst>
              <pc:docMk/>
              <pc:sldMasterMk cId="1468923052" sldId="2147483648"/>
              <pc:sldLayoutMk cId="2515741970" sldId="2147483665"/>
              <ac:spMk id="5" creationId="{9DD3979B-32D9-8AB5-2B0E-65AF63918BB3}"/>
            </ac:spMkLst>
          </pc:spChg>
          <pc:spChg chg="del">
            <ac:chgData name="pantelis balaouras" userId="25e8755020fc1734" providerId="LiveId" clId="{06155626-29CD-4AB5-BDDF-19A31AFC6D95}" dt="2023-03-06T09:32:19.812" v="71" actId="478"/>
            <ac:spMkLst>
              <pc:docMk/>
              <pc:sldMasterMk cId="1468923052" sldId="2147483648"/>
              <pc:sldLayoutMk cId="2515741970" sldId="2147483665"/>
              <ac:spMk id="10" creationId="{ED117599-6BDC-77C2-13B4-006E2ED74ECD}"/>
            </ac:spMkLst>
          </pc:spChg>
        </pc:sldLayoutChg>
        <pc:sldLayoutChg chg="addSp delSp modSp">
          <pc:chgData name="pantelis balaouras" userId="25e8755020fc1734" providerId="LiveId" clId="{06155626-29CD-4AB5-BDDF-19A31AFC6D95}" dt="2023-03-06T09:32:26.049" v="74"/>
          <pc:sldLayoutMkLst>
            <pc:docMk/>
            <pc:sldMasterMk cId="1468923052" sldId="2147483648"/>
            <pc:sldLayoutMk cId="2336866591" sldId="2147483666"/>
          </pc:sldLayoutMkLst>
          <pc:spChg chg="add mod">
            <ac:chgData name="pantelis balaouras" userId="25e8755020fc1734" providerId="LiveId" clId="{06155626-29CD-4AB5-BDDF-19A31AFC6D95}" dt="2023-03-06T09:32:26.049" v="74"/>
            <ac:spMkLst>
              <pc:docMk/>
              <pc:sldMasterMk cId="1468923052" sldId="2147483648"/>
              <pc:sldLayoutMk cId="2336866591" sldId="2147483666"/>
              <ac:spMk id="4" creationId="{A8B3CD60-08CC-2D39-A1A4-F43964892874}"/>
            </ac:spMkLst>
          </pc:spChg>
          <pc:spChg chg="del">
            <ac:chgData name="pantelis balaouras" userId="25e8755020fc1734" providerId="LiveId" clId="{06155626-29CD-4AB5-BDDF-19A31AFC6D95}" dt="2023-03-06T09:32:24.823" v="73" actId="478"/>
            <ac:spMkLst>
              <pc:docMk/>
              <pc:sldMasterMk cId="1468923052" sldId="2147483648"/>
              <pc:sldLayoutMk cId="2336866591" sldId="2147483666"/>
              <ac:spMk id="6" creationId="{3330FACB-07E8-F9D3-D004-C7ACADA85700}"/>
            </ac:spMkLst>
          </pc:spChg>
        </pc:sldLayoutChg>
      </pc:sldMasterChg>
    </pc:docChg>
  </pc:docChgLst>
  <pc:docChgLst>
    <pc:chgData name="pantelis balaouras" userId="25e8755020fc1734" providerId="LiveId" clId="{A46D1A88-0485-4947-BCB1-077E7FA4AF55}"/>
    <pc:docChg chg="undo custSel modSld">
      <pc:chgData name="pantelis balaouras" userId="25e8755020fc1734" providerId="LiveId" clId="{A46D1A88-0485-4947-BCB1-077E7FA4AF55}" dt="2023-02-19T10:24:18.663" v="217" actId="114"/>
      <pc:docMkLst>
        <pc:docMk/>
      </pc:docMkLst>
      <pc:sldChg chg="addSp delSp modSp mod">
        <pc:chgData name="pantelis balaouras" userId="25e8755020fc1734" providerId="LiveId" clId="{A46D1A88-0485-4947-BCB1-077E7FA4AF55}" dt="2023-02-19T10:23:51.604" v="216" actId="14100"/>
        <pc:sldMkLst>
          <pc:docMk/>
          <pc:sldMk cId="3003067444" sldId="524"/>
        </pc:sldMkLst>
        <pc:spChg chg="mod">
          <ac:chgData name="pantelis balaouras" userId="25e8755020fc1734" providerId="LiveId" clId="{A46D1A88-0485-4947-BCB1-077E7FA4AF55}" dt="2023-02-19T10:22:53.724" v="204" actId="1036"/>
          <ac:spMkLst>
            <pc:docMk/>
            <pc:sldMk cId="3003067444" sldId="524"/>
            <ac:spMk id="10" creationId="{C00FBD0E-C368-3804-A7DD-5E77705E7DAB}"/>
          </ac:spMkLst>
        </pc:spChg>
        <pc:spChg chg="mod">
          <ac:chgData name="pantelis balaouras" userId="25e8755020fc1734" providerId="LiveId" clId="{A46D1A88-0485-4947-BCB1-077E7FA4AF55}" dt="2023-02-19T10:10:50.852" v="21" actId="14100"/>
          <ac:spMkLst>
            <pc:docMk/>
            <pc:sldMk cId="3003067444" sldId="524"/>
            <ac:spMk id="11" creationId="{FE851F38-30BD-79C5-6E42-40257A4326ED}"/>
          </ac:spMkLst>
        </pc:spChg>
        <pc:spChg chg="add mod">
          <ac:chgData name="pantelis balaouras" userId="25e8755020fc1734" providerId="LiveId" clId="{A46D1A88-0485-4947-BCB1-077E7FA4AF55}" dt="2023-02-19T10:23:32.892" v="212" actId="14100"/>
          <ac:spMkLst>
            <pc:docMk/>
            <pc:sldMk cId="3003067444" sldId="524"/>
            <ac:spMk id="21" creationId="{40ED9925-E0C7-E750-B117-3538548C3208}"/>
          </ac:spMkLst>
        </pc:spChg>
        <pc:spChg chg="add mod">
          <ac:chgData name="pantelis balaouras" userId="25e8755020fc1734" providerId="LiveId" clId="{A46D1A88-0485-4947-BCB1-077E7FA4AF55}" dt="2023-02-19T10:23:47.012" v="215" actId="14100"/>
          <ac:spMkLst>
            <pc:docMk/>
            <pc:sldMk cId="3003067444" sldId="524"/>
            <ac:spMk id="25" creationId="{7E58FAC4-0732-1A3E-FF66-8A8AB9215AD0}"/>
          </ac:spMkLst>
        </pc:spChg>
        <pc:picChg chg="del">
          <ac:chgData name="pantelis balaouras" userId="25e8755020fc1734" providerId="LiveId" clId="{A46D1A88-0485-4947-BCB1-077E7FA4AF55}" dt="2023-02-19T10:09:41.150" v="6" actId="478"/>
          <ac:picMkLst>
            <pc:docMk/>
            <pc:sldMk cId="3003067444" sldId="524"/>
            <ac:picMk id="5" creationId="{65287D46-6EE1-AE17-A497-D0601C4DB9C3}"/>
          </ac:picMkLst>
        </pc:picChg>
        <pc:picChg chg="add mod ord">
          <ac:chgData name="pantelis balaouras" userId="25e8755020fc1734" providerId="LiveId" clId="{A46D1A88-0485-4947-BCB1-077E7FA4AF55}" dt="2023-02-19T10:22:40.049" v="196" actId="1076"/>
          <ac:picMkLst>
            <pc:docMk/>
            <pc:sldMk cId="3003067444" sldId="524"/>
            <ac:picMk id="6" creationId="{B0966608-C1FF-7B15-59E3-59E823822B96}"/>
          </ac:picMkLst>
        </pc:picChg>
        <pc:cxnChg chg="mod">
          <ac:chgData name="pantelis balaouras" userId="25e8755020fc1734" providerId="LiveId" clId="{A46D1A88-0485-4947-BCB1-077E7FA4AF55}" dt="2023-02-19T10:23:51.604" v="216" actId="14100"/>
          <ac:cxnSpMkLst>
            <pc:docMk/>
            <pc:sldMk cId="3003067444" sldId="524"/>
            <ac:cxnSpMk id="19" creationId="{59BA8443-ACD3-75D5-C4CC-4943D2C78A9B}"/>
          </ac:cxnSpMkLst>
        </pc:cxnChg>
        <pc:cxnChg chg="mod">
          <ac:chgData name="pantelis balaouras" userId="25e8755020fc1734" providerId="LiveId" clId="{A46D1A88-0485-4947-BCB1-077E7FA4AF55}" dt="2023-02-19T10:10:33.813" v="18" actId="14100"/>
          <ac:cxnSpMkLst>
            <pc:docMk/>
            <pc:sldMk cId="3003067444" sldId="524"/>
            <ac:cxnSpMk id="20" creationId="{42E62A59-C8CA-0C32-EAF0-25BC1FCF754D}"/>
          </ac:cxnSpMkLst>
        </pc:cxnChg>
        <pc:cxnChg chg="mod">
          <ac:chgData name="pantelis balaouras" userId="25e8755020fc1734" providerId="LiveId" clId="{A46D1A88-0485-4947-BCB1-077E7FA4AF55}" dt="2023-02-19T10:23:00.931" v="205" actId="14100"/>
          <ac:cxnSpMkLst>
            <pc:docMk/>
            <pc:sldMk cId="3003067444" sldId="524"/>
            <ac:cxnSpMk id="22" creationId="{24EC4D36-9185-B0A3-C409-19D3ABE638D8}"/>
          </ac:cxnSpMkLst>
        </pc:cxnChg>
        <pc:cxnChg chg="mod">
          <ac:chgData name="pantelis balaouras" userId="25e8755020fc1734" providerId="LiveId" clId="{A46D1A88-0485-4947-BCB1-077E7FA4AF55}" dt="2023-02-19T10:11:07.492" v="25" actId="1076"/>
          <ac:cxnSpMkLst>
            <pc:docMk/>
            <pc:sldMk cId="3003067444" sldId="524"/>
            <ac:cxnSpMk id="24" creationId="{D904ED77-4BA1-321A-B8BD-DDBA1C4E74A4}"/>
          </ac:cxnSpMkLst>
        </pc:cxnChg>
        <pc:cxnChg chg="mod">
          <ac:chgData name="pantelis balaouras" userId="25e8755020fc1734" providerId="LiveId" clId="{A46D1A88-0485-4947-BCB1-077E7FA4AF55}" dt="2023-02-19T10:10:37.373" v="19" actId="1076"/>
          <ac:cxnSpMkLst>
            <pc:docMk/>
            <pc:sldMk cId="3003067444" sldId="524"/>
            <ac:cxnSpMk id="30" creationId="{7EB3F3C4-F7B7-81B2-5177-8D6A5542F0F9}"/>
          </ac:cxnSpMkLst>
        </pc:cxnChg>
      </pc:sldChg>
      <pc:sldChg chg="addSp delSp modSp mod">
        <pc:chgData name="pantelis balaouras" userId="25e8755020fc1734" providerId="LiveId" clId="{A46D1A88-0485-4947-BCB1-077E7FA4AF55}" dt="2023-02-19T10:08:59.293" v="5" actId="167"/>
        <pc:sldMkLst>
          <pc:docMk/>
          <pc:sldMk cId="788314615" sldId="525"/>
        </pc:sldMkLst>
        <pc:picChg chg="add mod ord">
          <ac:chgData name="pantelis balaouras" userId="25e8755020fc1734" providerId="LiveId" clId="{A46D1A88-0485-4947-BCB1-077E7FA4AF55}" dt="2023-02-19T10:08:59.293" v="5" actId="167"/>
          <ac:picMkLst>
            <pc:docMk/>
            <pc:sldMk cId="788314615" sldId="525"/>
            <ac:picMk id="6" creationId="{EA272768-93AB-C6AC-66FD-848964ADBE86}"/>
          </ac:picMkLst>
        </pc:picChg>
        <pc:picChg chg="del">
          <ac:chgData name="pantelis balaouras" userId="25e8755020fc1734" providerId="LiveId" clId="{A46D1A88-0485-4947-BCB1-077E7FA4AF55}" dt="2023-02-19T10:08:40.867" v="0" actId="478"/>
          <ac:picMkLst>
            <pc:docMk/>
            <pc:sldMk cId="788314615" sldId="525"/>
            <ac:picMk id="15" creationId="{E1329C71-1FEF-A28E-6179-7BB180E97280}"/>
          </ac:picMkLst>
        </pc:picChg>
      </pc:sldChg>
      <pc:sldChg chg="modSp mod">
        <pc:chgData name="pantelis balaouras" userId="25e8755020fc1734" providerId="LiveId" clId="{A46D1A88-0485-4947-BCB1-077E7FA4AF55}" dt="2023-02-19T10:24:18.663" v="217" actId="114"/>
        <pc:sldMkLst>
          <pc:docMk/>
          <pc:sldMk cId="4010428073" sldId="527"/>
        </pc:sldMkLst>
        <pc:spChg chg="mod">
          <ac:chgData name="pantelis balaouras" userId="25e8755020fc1734" providerId="LiveId" clId="{A46D1A88-0485-4947-BCB1-077E7FA4AF55}" dt="2023-02-19T10:24:18.663" v="217" actId="114"/>
          <ac:spMkLst>
            <pc:docMk/>
            <pc:sldMk cId="4010428073" sldId="527"/>
            <ac:spMk id="3" creationId="{07C79672-2C21-C29A-DBED-1915095E4426}"/>
          </ac:spMkLst>
        </pc:spChg>
      </pc:sldChg>
      <pc:sldChg chg="addSp modSp mod">
        <pc:chgData name="pantelis balaouras" userId="25e8755020fc1734" providerId="LiveId" clId="{A46D1A88-0485-4947-BCB1-077E7FA4AF55}" dt="2023-02-19T10:11:46.949" v="30" actId="1076"/>
        <pc:sldMkLst>
          <pc:docMk/>
          <pc:sldMk cId="763333330" sldId="544"/>
        </pc:sldMkLst>
        <pc:picChg chg="add mod">
          <ac:chgData name="pantelis balaouras" userId="25e8755020fc1734" providerId="LiveId" clId="{A46D1A88-0485-4947-BCB1-077E7FA4AF55}" dt="2023-02-19T10:11:46.949" v="30" actId="1076"/>
          <ac:picMkLst>
            <pc:docMk/>
            <pc:sldMk cId="763333330" sldId="544"/>
            <ac:picMk id="6" creationId="{748EDB2F-B637-3AF5-A1E7-841BC2019EA9}"/>
          </ac:picMkLst>
        </pc:picChg>
      </pc:sldChg>
      <pc:sldChg chg="addSp delSp modSp mod">
        <pc:chgData name="pantelis balaouras" userId="25e8755020fc1734" providerId="LiveId" clId="{A46D1A88-0485-4947-BCB1-077E7FA4AF55}" dt="2023-02-19T10:13:08.116" v="36" actId="1076"/>
        <pc:sldMkLst>
          <pc:docMk/>
          <pc:sldMk cId="128854083" sldId="555"/>
        </pc:sldMkLst>
        <pc:picChg chg="del">
          <ac:chgData name="pantelis balaouras" userId="25e8755020fc1734" providerId="LiveId" clId="{A46D1A88-0485-4947-BCB1-077E7FA4AF55}" dt="2023-02-19T10:12:10.270" v="31" actId="478"/>
          <ac:picMkLst>
            <pc:docMk/>
            <pc:sldMk cId="128854083" sldId="555"/>
            <ac:picMk id="3" creationId="{9C121A02-0E31-03F2-9CFB-307BDEF6E19D}"/>
          </ac:picMkLst>
        </pc:picChg>
        <pc:picChg chg="mod">
          <ac:chgData name="pantelis balaouras" userId="25e8755020fc1734" providerId="LiveId" clId="{A46D1A88-0485-4947-BCB1-077E7FA4AF55}" dt="2023-02-19T10:12:37.451" v="34" actId="14100"/>
          <ac:picMkLst>
            <pc:docMk/>
            <pc:sldMk cId="128854083" sldId="555"/>
            <ac:picMk id="7" creationId="{3EA6681E-F989-A3A2-3A03-FB23F14F0158}"/>
          </ac:picMkLst>
        </pc:picChg>
        <pc:picChg chg="add mod">
          <ac:chgData name="pantelis balaouras" userId="25e8755020fc1734" providerId="LiveId" clId="{A46D1A88-0485-4947-BCB1-077E7FA4AF55}" dt="2023-02-19T10:12:32.740" v="33" actId="1076"/>
          <ac:picMkLst>
            <pc:docMk/>
            <pc:sldMk cId="128854083" sldId="555"/>
            <ac:picMk id="8" creationId="{7A7BA1F4-E924-25CA-7B0F-69185B038366}"/>
          </ac:picMkLst>
        </pc:picChg>
        <pc:picChg chg="add mod">
          <ac:chgData name="pantelis balaouras" userId="25e8755020fc1734" providerId="LiveId" clId="{A46D1A88-0485-4947-BCB1-077E7FA4AF55}" dt="2023-02-19T10:13:08.116" v="36" actId="1076"/>
          <ac:picMkLst>
            <pc:docMk/>
            <pc:sldMk cId="128854083" sldId="555"/>
            <ac:picMk id="10" creationId="{117D0AC2-FB10-104F-4370-94A6FB239EF7}"/>
          </ac:picMkLst>
        </pc:picChg>
      </pc:sldChg>
      <pc:sldChg chg="addSp delSp modSp mod">
        <pc:chgData name="pantelis balaouras" userId="25e8755020fc1734" providerId="LiveId" clId="{A46D1A88-0485-4947-BCB1-077E7FA4AF55}" dt="2023-02-19T10:15:18.980" v="152" actId="1076"/>
        <pc:sldMkLst>
          <pc:docMk/>
          <pc:sldMk cId="2982506119" sldId="556"/>
        </pc:sldMkLst>
        <pc:spChg chg="mod">
          <ac:chgData name="pantelis balaouras" userId="25e8755020fc1734" providerId="LiveId" clId="{A46D1A88-0485-4947-BCB1-077E7FA4AF55}" dt="2023-02-19T10:13:53.583" v="71" actId="20577"/>
          <ac:spMkLst>
            <pc:docMk/>
            <pc:sldMk cId="2982506119" sldId="556"/>
            <ac:spMk id="5" creationId="{63784B94-D446-493C-0C09-C63EDF732801}"/>
          </ac:spMkLst>
        </pc:spChg>
        <pc:spChg chg="mod">
          <ac:chgData name="pantelis balaouras" userId="25e8755020fc1734" providerId="LiveId" clId="{A46D1A88-0485-4947-BCB1-077E7FA4AF55}" dt="2023-02-19T10:15:17.275" v="151" actId="14100"/>
          <ac:spMkLst>
            <pc:docMk/>
            <pc:sldMk cId="2982506119" sldId="556"/>
            <ac:spMk id="6" creationId="{282A9714-CFCD-3C33-70F5-C84E40FD32A2}"/>
          </ac:spMkLst>
        </pc:spChg>
        <pc:picChg chg="mod">
          <ac:chgData name="pantelis balaouras" userId="25e8755020fc1734" providerId="LiveId" clId="{A46D1A88-0485-4947-BCB1-077E7FA4AF55}" dt="2023-02-19T10:15:18.980" v="152" actId="1076"/>
          <ac:picMkLst>
            <pc:docMk/>
            <pc:sldMk cId="2982506119" sldId="556"/>
            <ac:picMk id="3" creationId="{AD4FF9BA-AA69-B1D5-95A2-A1C6F4ABBA22}"/>
          </ac:picMkLst>
        </pc:picChg>
        <pc:picChg chg="add mod">
          <ac:chgData name="pantelis balaouras" userId="25e8755020fc1734" providerId="LiveId" clId="{A46D1A88-0485-4947-BCB1-077E7FA4AF55}" dt="2023-02-19T10:15:02.595" v="146" actId="1076"/>
          <ac:picMkLst>
            <pc:docMk/>
            <pc:sldMk cId="2982506119" sldId="556"/>
            <ac:picMk id="7" creationId="{F7A9FD29-1110-7029-C7ED-99829ACD52E6}"/>
          </ac:picMkLst>
        </pc:picChg>
        <pc:picChg chg="del">
          <ac:chgData name="pantelis balaouras" userId="25e8755020fc1734" providerId="LiveId" clId="{A46D1A88-0485-4947-BCB1-077E7FA4AF55}" dt="2023-02-19T10:13:30.942" v="37" actId="478"/>
          <ac:picMkLst>
            <pc:docMk/>
            <pc:sldMk cId="2982506119" sldId="556"/>
            <ac:picMk id="10" creationId="{7702AEF6-8C49-4157-E8F0-C177F5966CCD}"/>
          </ac:picMkLst>
        </pc:picChg>
      </pc:sldChg>
      <pc:sldChg chg="addSp delSp modSp mod">
        <pc:chgData name="pantelis balaouras" userId="25e8755020fc1734" providerId="LiveId" clId="{A46D1A88-0485-4947-BCB1-077E7FA4AF55}" dt="2023-02-19T10:20:52.459" v="194" actId="14100"/>
        <pc:sldMkLst>
          <pc:docMk/>
          <pc:sldMk cId="1136816503" sldId="557"/>
        </pc:sldMkLst>
        <pc:picChg chg="del">
          <ac:chgData name="pantelis balaouras" userId="25e8755020fc1734" providerId="LiveId" clId="{A46D1A88-0485-4947-BCB1-077E7FA4AF55}" dt="2023-02-19T10:15:34.541" v="153" actId="478"/>
          <ac:picMkLst>
            <pc:docMk/>
            <pc:sldMk cId="1136816503" sldId="557"/>
            <ac:picMk id="5" creationId="{A570F743-81E2-404B-3BF2-EC75F9EE6A02}"/>
          </ac:picMkLst>
        </pc:picChg>
        <pc:picChg chg="mod">
          <ac:chgData name="pantelis balaouras" userId="25e8755020fc1734" providerId="LiveId" clId="{A46D1A88-0485-4947-BCB1-077E7FA4AF55}" dt="2023-02-19T10:15:54.915" v="158" actId="1076"/>
          <ac:picMkLst>
            <pc:docMk/>
            <pc:sldMk cId="1136816503" sldId="557"/>
            <ac:picMk id="6" creationId="{3285885C-6895-E93F-A83E-D1524153E505}"/>
          </ac:picMkLst>
        </pc:picChg>
        <pc:picChg chg="mod">
          <ac:chgData name="pantelis balaouras" userId="25e8755020fc1734" providerId="LiveId" clId="{A46D1A88-0485-4947-BCB1-077E7FA4AF55}" dt="2023-02-19T10:20:52.459" v="194" actId="14100"/>
          <ac:picMkLst>
            <pc:docMk/>
            <pc:sldMk cId="1136816503" sldId="557"/>
            <ac:picMk id="7" creationId="{09E702A0-911D-870E-A73D-B9F487F70B43}"/>
          </ac:picMkLst>
        </pc:picChg>
        <pc:picChg chg="add mod">
          <ac:chgData name="pantelis balaouras" userId="25e8755020fc1734" providerId="LiveId" clId="{A46D1A88-0485-4947-BCB1-077E7FA4AF55}" dt="2023-02-19T10:15:51.899" v="157" actId="1076"/>
          <ac:picMkLst>
            <pc:docMk/>
            <pc:sldMk cId="1136816503" sldId="557"/>
            <ac:picMk id="9" creationId="{0303DD22-BC4F-BFB0-8DAA-1250A17826E5}"/>
          </ac:picMkLst>
        </pc:picChg>
      </pc:sldChg>
      <pc:sldChg chg="addSp delSp modSp mod">
        <pc:chgData name="pantelis balaouras" userId="25e8755020fc1734" providerId="LiveId" clId="{A46D1A88-0485-4947-BCB1-077E7FA4AF55}" dt="2023-02-19T10:16:31.307" v="167" actId="1038"/>
        <pc:sldMkLst>
          <pc:docMk/>
          <pc:sldMk cId="137871771" sldId="558"/>
        </pc:sldMkLst>
        <pc:picChg chg="del">
          <ac:chgData name="pantelis balaouras" userId="25e8755020fc1734" providerId="LiveId" clId="{A46D1A88-0485-4947-BCB1-077E7FA4AF55}" dt="2023-02-19T10:16:20.670" v="159" actId="478"/>
          <ac:picMkLst>
            <pc:docMk/>
            <pc:sldMk cId="137871771" sldId="558"/>
            <ac:picMk id="5" creationId="{F0CDE9A4-B6B3-D636-E273-FBBCDB17050B}"/>
          </ac:picMkLst>
        </pc:picChg>
        <pc:picChg chg="add mod">
          <ac:chgData name="pantelis balaouras" userId="25e8755020fc1734" providerId="LiveId" clId="{A46D1A88-0485-4947-BCB1-077E7FA4AF55}" dt="2023-02-19T10:16:31.307" v="167" actId="1038"/>
          <ac:picMkLst>
            <pc:docMk/>
            <pc:sldMk cId="137871771" sldId="558"/>
            <ac:picMk id="9" creationId="{FB986403-ED78-29FE-8F04-A6C762343A62}"/>
          </ac:picMkLst>
        </pc:picChg>
      </pc:sldChg>
      <pc:sldChg chg="addSp delSp modSp mod">
        <pc:chgData name="pantelis balaouras" userId="25e8755020fc1734" providerId="LiveId" clId="{A46D1A88-0485-4947-BCB1-077E7FA4AF55}" dt="2023-02-19T10:17:15.845" v="172" actId="1076"/>
        <pc:sldMkLst>
          <pc:docMk/>
          <pc:sldMk cId="495753520" sldId="559"/>
        </pc:sldMkLst>
        <pc:picChg chg="del">
          <ac:chgData name="pantelis balaouras" userId="25e8755020fc1734" providerId="LiveId" clId="{A46D1A88-0485-4947-BCB1-077E7FA4AF55}" dt="2023-02-19T10:17:04.477" v="168" actId="478"/>
          <ac:picMkLst>
            <pc:docMk/>
            <pc:sldMk cId="495753520" sldId="559"/>
            <ac:picMk id="5" creationId="{9A9F68AC-B0EA-CA21-13E2-BDE4F4F8E575}"/>
          </ac:picMkLst>
        </pc:picChg>
        <pc:picChg chg="add mod">
          <ac:chgData name="pantelis balaouras" userId="25e8755020fc1734" providerId="LiveId" clId="{A46D1A88-0485-4947-BCB1-077E7FA4AF55}" dt="2023-02-19T10:17:15.845" v="172" actId="1076"/>
          <ac:picMkLst>
            <pc:docMk/>
            <pc:sldMk cId="495753520" sldId="559"/>
            <ac:picMk id="11" creationId="{4E4E46DF-11BC-CF3A-8B1D-23876FC48876}"/>
          </ac:picMkLst>
        </pc:picChg>
      </pc:sldChg>
      <pc:sldChg chg="addSp delSp modSp mod">
        <pc:chgData name="pantelis balaouras" userId="25e8755020fc1734" providerId="LiveId" clId="{A46D1A88-0485-4947-BCB1-077E7FA4AF55}" dt="2023-02-19T10:18:13.955" v="178" actId="1076"/>
        <pc:sldMkLst>
          <pc:docMk/>
          <pc:sldMk cId="2164404176" sldId="561"/>
        </pc:sldMkLst>
        <pc:picChg chg="del">
          <ac:chgData name="pantelis balaouras" userId="25e8755020fc1734" providerId="LiveId" clId="{A46D1A88-0485-4947-BCB1-077E7FA4AF55}" dt="2023-02-19T10:17:47.646" v="173" actId="478"/>
          <ac:picMkLst>
            <pc:docMk/>
            <pc:sldMk cId="2164404176" sldId="561"/>
            <ac:picMk id="7" creationId="{661A380F-C800-8573-D139-4745FC70D744}"/>
          </ac:picMkLst>
        </pc:picChg>
        <pc:picChg chg="add mod">
          <ac:chgData name="pantelis balaouras" userId="25e8755020fc1734" providerId="LiveId" clId="{A46D1A88-0485-4947-BCB1-077E7FA4AF55}" dt="2023-02-19T10:17:56.452" v="176" actId="14100"/>
          <ac:picMkLst>
            <pc:docMk/>
            <pc:sldMk cId="2164404176" sldId="561"/>
            <ac:picMk id="8" creationId="{767277D9-EC87-4B8A-76C4-B4E9F2FF630A}"/>
          </ac:picMkLst>
        </pc:picChg>
        <pc:picChg chg="add mod">
          <ac:chgData name="pantelis balaouras" userId="25e8755020fc1734" providerId="LiveId" clId="{A46D1A88-0485-4947-BCB1-077E7FA4AF55}" dt="2023-02-19T10:18:13.955" v="178" actId="1076"/>
          <ac:picMkLst>
            <pc:docMk/>
            <pc:sldMk cId="2164404176" sldId="561"/>
            <ac:picMk id="10" creationId="{A0E31E04-E043-C6E0-DCCB-1DBC5936EC59}"/>
          </ac:picMkLst>
        </pc:picChg>
      </pc:sldChg>
      <pc:sldChg chg="addSp delSp modSp mod">
        <pc:chgData name="pantelis balaouras" userId="25e8755020fc1734" providerId="LiveId" clId="{A46D1A88-0485-4947-BCB1-077E7FA4AF55}" dt="2023-02-19T10:18:55.821" v="185" actId="1076"/>
        <pc:sldMkLst>
          <pc:docMk/>
          <pc:sldMk cId="1182665911" sldId="562"/>
        </pc:sldMkLst>
        <pc:spChg chg="mod">
          <ac:chgData name="pantelis balaouras" userId="25e8755020fc1734" providerId="LiveId" clId="{A46D1A88-0485-4947-BCB1-077E7FA4AF55}" dt="2023-02-19T10:18:49.692" v="183" actId="14100"/>
          <ac:spMkLst>
            <pc:docMk/>
            <pc:sldMk cId="1182665911" sldId="562"/>
            <ac:spMk id="6" creationId="{ABB1B4A3-0B75-B558-80AD-83F03B760D5B}"/>
          </ac:spMkLst>
        </pc:spChg>
        <pc:picChg chg="del">
          <ac:chgData name="pantelis balaouras" userId="25e8755020fc1734" providerId="LiveId" clId="{A46D1A88-0485-4947-BCB1-077E7FA4AF55}" dt="2023-02-19T10:18:33.485" v="179" actId="478"/>
          <ac:picMkLst>
            <pc:docMk/>
            <pc:sldMk cId="1182665911" sldId="562"/>
            <ac:picMk id="4" creationId="{F1B61908-1D78-1AD7-BCBF-F99434193402}"/>
          </ac:picMkLst>
        </pc:picChg>
        <pc:picChg chg="mod">
          <ac:chgData name="pantelis balaouras" userId="25e8755020fc1734" providerId="LiveId" clId="{A46D1A88-0485-4947-BCB1-077E7FA4AF55}" dt="2023-02-19T10:18:55.821" v="185" actId="1076"/>
          <ac:picMkLst>
            <pc:docMk/>
            <pc:sldMk cId="1182665911" sldId="562"/>
            <ac:picMk id="7" creationId="{90F8D3EB-DFDA-E5A1-1C42-0C013044DA5C}"/>
          </ac:picMkLst>
        </pc:picChg>
        <pc:picChg chg="add mod">
          <ac:chgData name="pantelis balaouras" userId="25e8755020fc1734" providerId="LiveId" clId="{A46D1A88-0485-4947-BCB1-077E7FA4AF55}" dt="2023-02-19T10:18:52.228" v="184" actId="1076"/>
          <ac:picMkLst>
            <pc:docMk/>
            <pc:sldMk cId="1182665911" sldId="562"/>
            <ac:picMk id="8" creationId="{6C937CD6-E132-97C5-9321-1A9872F7A95A}"/>
          </ac:picMkLst>
        </pc:picChg>
      </pc:sldChg>
      <pc:sldChg chg="addSp delSp modSp mod">
        <pc:chgData name="pantelis balaouras" userId="25e8755020fc1734" providerId="LiveId" clId="{A46D1A88-0485-4947-BCB1-077E7FA4AF55}" dt="2023-02-19T10:19:22.501" v="190" actId="14100"/>
        <pc:sldMkLst>
          <pc:docMk/>
          <pc:sldMk cId="3079792047" sldId="563"/>
        </pc:sldMkLst>
        <pc:picChg chg="add mod">
          <ac:chgData name="pantelis balaouras" userId="25e8755020fc1734" providerId="LiveId" clId="{A46D1A88-0485-4947-BCB1-077E7FA4AF55}" dt="2023-02-19T10:19:22.501" v="190" actId="14100"/>
          <ac:picMkLst>
            <pc:docMk/>
            <pc:sldMk cId="3079792047" sldId="563"/>
            <ac:picMk id="7" creationId="{8D992177-B7AA-D6EE-CF14-7DBDA2A55783}"/>
          </ac:picMkLst>
        </pc:picChg>
        <pc:picChg chg="del">
          <ac:chgData name="pantelis balaouras" userId="25e8755020fc1734" providerId="LiveId" clId="{A46D1A88-0485-4947-BCB1-077E7FA4AF55}" dt="2023-02-19T10:19:10.030" v="186" actId="478"/>
          <ac:picMkLst>
            <pc:docMk/>
            <pc:sldMk cId="3079792047" sldId="563"/>
            <ac:picMk id="8" creationId="{6F2E65D3-4D52-5DCF-C42A-B2B523CA6F18}"/>
          </ac:picMkLst>
        </pc:picChg>
      </pc:sldChg>
      <pc:sldChg chg="addSp modSp mod">
        <pc:chgData name="pantelis balaouras" userId="25e8755020fc1734" providerId="LiveId" clId="{A46D1A88-0485-4947-BCB1-077E7FA4AF55}" dt="2023-02-19T10:19:45.876" v="192" actId="1076"/>
        <pc:sldMkLst>
          <pc:docMk/>
          <pc:sldMk cId="678742358" sldId="564"/>
        </pc:sldMkLst>
        <pc:picChg chg="add mod">
          <ac:chgData name="pantelis balaouras" userId="25e8755020fc1734" providerId="LiveId" clId="{A46D1A88-0485-4947-BCB1-077E7FA4AF55}" dt="2023-02-19T10:19:45.876" v="192" actId="1076"/>
          <ac:picMkLst>
            <pc:docMk/>
            <pc:sldMk cId="678742358" sldId="564"/>
            <ac:picMk id="8" creationId="{4DEE221B-448E-B29D-CED4-69BA157C2CD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1D9C1-9760-42F5-B1BC-F965D9DB44DD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37773C1F-CD50-4BDB-AF7C-E68CB364937B}">
      <dgm:prSet phldrT="[Κείμενο]" custT="1"/>
      <dgm:spPr>
        <a:solidFill>
          <a:srgbClr val="FFCC53"/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1. </a:t>
          </a:r>
          <a:r>
            <a:rPr lang="el-GR" sz="1600" b="1" dirty="0">
              <a:solidFill>
                <a:schemeClr val="tx1"/>
              </a:solidFill>
              <a:effectLst/>
              <a:latin typeface="+mj-lt"/>
            </a:rPr>
            <a:t>Διαβάζει τις οδηγίες</a:t>
          </a:r>
        </a:p>
      </dgm:t>
    </dgm:pt>
    <dgm:pt modelId="{9EC4638C-2CDD-4ACA-8196-F308EC3336B2}" type="parTrans" cxnId="{6A0EC109-AD16-475A-9384-D3828A8E5A68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651D558-CD54-4763-B26F-B32220CC88FF}" type="sibTrans" cxnId="{6A0EC109-AD16-475A-9384-D3828A8E5A68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8843A26-B5C0-4668-90BF-0E0D1CEA3D20}">
      <dgm:prSet phldrT="[Κείμενο]" custT="1"/>
      <dgm:spPr>
        <a:solidFill>
          <a:srgbClr val="FFCC53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l-GR" sz="1600" b="1" dirty="0">
              <a:solidFill>
                <a:schemeClr val="tx1"/>
              </a:solidFill>
              <a:effectLst/>
              <a:latin typeface="+mj-lt"/>
            </a:rPr>
            <a:t>Ολοκληρώνει το μάθημα κατάρτισης εκπαιδευτών</a:t>
          </a:r>
          <a:endParaRPr lang="en-US" sz="1600" b="1" dirty="0">
            <a:solidFill>
              <a:schemeClr val="tx1"/>
            </a:solidFill>
            <a:effectLst/>
            <a:latin typeface="+mj-lt"/>
          </a:endParaRPr>
        </a:p>
      </dgm:t>
    </dgm:pt>
    <dgm:pt modelId="{F3A2FD59-988E-4263-93C4-38E6EEC3A12C}" type="parTrans" cxnId="{FBECEC85-1F0E-4ADD-936A-2719DF31B3B7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5F5BB7-1090-4A9B-BA05-88CCB86E3C97}" type="sibTrans" cxnId="{FBECEC85-1F0E-4ADD-936A-2719DF31B3B7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95D94C4-3094-404B-B1F3-1321218EB4AD}">
      <dgm:prSet phldrT="[Κείμενο]" custT="1"/>
      <dgm:spPr>
        <a:noFill/>
        <a:ln w="28575">
          <a:solidFill>
            <a:srgbClr val="FFCC53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3. </a:t>
          </a:r>
          <a:r>
            <a:rPr lang="el-GR" sz="1600" b="1" dirty="0">
              <a:solidFill>
                <a:schemeClr val="tx1"/>
              </a:solidFill>
              <a:effectLst/>
              <a:latin typeface="+mj-lt"/>
            </a:rPr>
            <a:t>Χρησιμοποιεί το</a:t>
          </a:r>
          <a:r>
            <a:rPr lang="en-US" sz="1600" b="1" dirty="0">
              <a:solidFill>
                <a:schemeClr val="tx1"/>
              </a:solidFill>
              <a:effectLst/>
              <a:latin typeface="+mj-lt"/>
            </a:rPr>
            <a:t> Hub </a:t>
          </a:r>
          <a:r>
            <a:rPr lang="el-GR" sz="1600" b="1" dirty="0">
              <a:solidFill>
                <a:schemeClr val="tx1"/>
              </a:solidFill>
              <a:effectLst/>
              <a:latin typeface="+mj-lt"/>
            </a:rPr>
            <a:t>για δικτύωση</a:t>
          </a:r>
          <a:r>
            <a:rPr lang="en-US" sz="16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l-GR" sz="1600" b="1" dirty="0">
              <a:solidFill>
                <a:schemeClr val="tx1"/>
              </a:solidFill>
              <a:effectLst/>
              <a:latin typeface="+mj-lt"/>
            </a:rPr>
            <a:t>και επικοινωνία</a:t>
          </a:r>
          <a:r>
            <a:rPr lang="en-US" sz="1600" b="1" dirty="0">
              <a:solidFill>
                <a:schemeClr val="tx1"/>
              </a:solidFill>
              <a:effectLst/>
              <a:latin typeface="+mj-lt"/>
            </a:rPr>
            <a:t>*</a:t>
          </a:r>
          <a:endParaRPr lang="el-GR" sz="1600" b="1" dirty="0">
            <a:solidFill>
              <a:schemeClr val="tx1"/>
            </a:solidFill>
            <a:effectLst/>
            <a:latin typeface="+mj-lt"/>
          </a:endParaRPr>
        </a:p>
      </dgm:t>
    </dgm:pt>
    <dgm:pt modelId="{F4FA808B-5A82-4464-9DEB-0D80CBDFE57B}" type="parTrans" cxnId="{914C193F-2093-473D-8090-46D15C2F44D6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77B0CE9-659A-4F64-9D7E-97D7C9BF1898}" type="sibTrans" cxnId="{914C193F-2093-473D-8090-46D15C2F44D6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E19657D-BCFA-40A6-83F8-BEE387183568}">
      <dgm:prSet phldrT="[Κείμενο]" custT="1"/>
      <dgm:spPr>
        <a:noFill/>
        <a:ln w="28575">
          <a:solidFill>
            <a:srgbClr val="FFCC53"/>
          </a:solidFill>
        </a:ln>
      </dgm:spPr>
      <dgm:t>
        <a:bodyPr/>
        <a:lstStyle/>
        <a:p>
          <a:r>
            <a:rPr lang="en-US" sz="1700" b="1" dirty="0">
              <a:solidFill>
                <a:schemeClr val="tx1"/>
              </a:solidFill>
              <a:effectLst/>
              <a:latin typeface="+mj-lt"/>
            </a:rPr>
            <a:t>4. </a:t>
          </a:r>
          <a:r>
            <a:rPr lang="el-GR" sz="1600" b="1" dirty="0">
              <a:solidFill>
                <a:schemeClr val="tx1"/>
              </a:solidFill>
              <a:effectLst/>
              <a:latin typeface="+mj-lt"/>
            </a:rPr>
            <a:t>Προσθέτει τα στοιχεία επικοινωνίας και το βιογραφικό του</a:t>
          </a:r>
          <a:r>
            <a:rPr lang="en-US" sz="16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l-GR" sz="1600" b="1" dirty="0">
              <a:solidFill>
                <a:schemeClr val="tx1"/>
              </a:solidFill>
              <a:effectLst/>
              <a:latin typeface="+mj-lt"/>
            </a:rPr>
            <a:t>στη βάση δεδομένων Καλλιτεχνών</a:t>
          </a:r>
          <a:r>
            <a:rPr lang="en-US" sz="1600" b="1" dirty="0">
              <a:solidFill>
                <a:schemeClr val="tx1"/>
              </a:solidFill>
              <a:effectLst/>
              <a:latin typeface="+mj-lt"/>
            </a:rPr>
            <a:t>/</a:t>
          </a:r>
          <a:r>
            <a:rPr lang="el-GR" sz="1600" b="1" dirty="0">
              <a:solidFill>
                <a:schemeClr val="tx1"/>
              </a:solidFill>
              <a:effectLst/>
              <a:latin typeface="+mj-lt"/>
            </a:rPr>
            <a:t> Εκπαιδευτών</a:t>
          </a:r>
          <a:r>
            <a:rPr lang="en-US" sz="1600" b="1" dirty="0">
              <a:solidFill>
                <a:schemeClr val="tx1"/>
              </a:solidFill>
              <a:effectLst/>
              <a:latin typeface="+mj-lt"/>
            </a:rPr>
            <a:t> *</a:t>
          </a:r>
          <a:endParaRPr lang="el-GR" sz="1600" b="1" dirty="0">
            <a:solidFill>
              <a:schemeClr val="tx1"/>
            </a:solidFill>
            <a:effectLst/>
            <a:latin typeface="+mj-lt"/>
          </a:endParaRPr>
        </a:p>
      </dgm:t>
    </dgm:pt>
    <dgm:pt modelId="{69DD22AE-E524-4601-A743-5CB018D013D6}" type="parTrans" cxnId="{0D56F1A2-C77E-45B7-BC11-876E613E0A27}">
      <dgm:prSet/>
      <dgm:spPr/>
      <dgm:t>
        <a:bodyPr/>
        <a:lstStyle/>
        <a:p>
          <a:endParaRPr lang="el-GR"/>
        </a:p>
      </dgm:t>
    </dgm:pt>
    <dgm:pt modelId="{842B4933-7431-4688-AAEA-9C8B064D87C6}" type="sibTrans" cxnId="{0D56F1A2-C77E-45B7-BC11-876E613E0A27}">
      <dgm:prSet/>
      <dgm:spPr>
        <a:solidFill>
          <a:schemeClr val="bg1"/>
        </a:solidFill>
        <a:ln>
          <a:solidFill>
            <a:srgbClr val="6875C1"/>
          </a:solidFill>
        </a:ln>
      </dgm:spPr>
      <dgm:t>
        <a:bodyPr/>
        <a:lstStyle/>
        <a:p>
          <a:endParaRPr lang="el-GR"/>
        </a:p>
      </dgm:t>
    </dgm:pt>
    <dgm:pt modelId="{AFAD15B9-9699-45C2-B46A-507EB5FAC879}">
      <dgm:prSet phldrT="[Κείμενο]" custT="1"/>
      <dgm:spPr>
        <a:solidFill>
          <a:srgbClr val="FFCC53"/>
        </a:solidFill>
        <a:ln w="28575">
          <a:solidFill>
            <a:srgbClr val="FFCC53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effectLst/>
              <a:latin typeface="+mj-lt"/>
            </a:rPr>
            <a:t>5</a:t>
          </a:r>
          <a:r>
            <a:rPr lang="en-US" sz="2200" b="1" dirty="0">
              <a:solidFill>
                <a:schemeClr val="tx1"/>
              </a:solidFill>
              <a:effectLst/>
              <a:latin typeface="+mj-lt"/>
            </a:rPr>
            <a:t>. </a:t>
          </a:r>
          <a:r>
            <a:rPr lang="el-GR" sz="1600" b="1" dirty="0">
              <a:solidFill>
                <a:schemeClr val="tx1"/>
              </a:solidFill>
              <a:effectLst/>
              <a:latin typeface="+mj-lt"/>
            </a:rPr>
            <a:t>Μελετά τις διαθέσιμες ασκήσεις</a:t>
          </a:r>
        </a:p>
      </dgm:t>
    </dgm:pt>
    <dgm:pt modelId="{9F77AE62-7A19-48B6-996D-A2199FCE2490}" type="parTrans" cxnId="{CE889799-1AEC-48F3-8B96-E08CCD2AC0E6}">
      <dgm:prSet/>
      <dgm:spPr/>
      <dgm:t>
        <a:bodyPr/>
        <a:lstStyle/>
        <a:p>
          <a:endParaRPr lang="el-GR"/>
        </a:p>
      </dgm:t>
    </dgm:pt>
    <dgm:pt modelId="{B3D76018-4F91-4C21-9CF9-AA9EDF01EA7B}" type="sibTrans" cxnId="{CE889799-1AEC-48F3-8B96-E08CCD2AC0E6}">
      <dgm:prSet/>
      <dgm:spPr/>
      <dgm:t>
        <a:bodyPr/>
        <a:lstStyle/>
        <a:p>
          <a:endParaRPr lang="el-GR"/>
        </a:p>
      </dgm:t>
    </dgm:pt>
    <dgm:pt modelId="{29EB5686-F275-4A1B-B338-B974999334C0}" type="pres">
      <dgm:prSet presAssocID="{2941D9C1-9760-42F5-B1BC-F965D9DB44DD}" presName="Name0" presStyleCnt="0">
        <dgm:presLayoutVars>
          <dgm:dir/>
          <dgm:resizeHandles val="exact"/>
        </dgm:presLayoutVars>
      </dgm:prSet>
      <dgm:spPr/>
    </dgm:pt>
    <dgm:pt modelId="{0E9B922F-FE3E-4585-A7DB-F071FB4A859A}" type="pres">
      <dgm:prSet presAssocID="{37773C1F-CD50-4BDB-AF7C-E68CB364937B}" presName="node" presStyleLbl="node1" presStyleIdx="0" presStyleCnt="5" custScaleX="87223">
        <dgm:presLayoutVars>
          <dgm:bulletEnabled val="1"/>
        </dgm:presLayoutVars>
      </dgm:prSet>
      <dgm:spPr/>
    </dgm:pt>
    <dgm:pt modelId="{70EB142D-2E95-43FE-9979-D7F933DDC828}" type="pres">
      <dgm:prSet presAssocID="{5651D558-CD54-4763-B26F-B32220CC88FF}" presName="sibTrans" presStyleLbl="sibTrans2D1" presStyleIdx="0" presStyleCnt="4"/>
      <dgm:spPr/>
    </dgm:pt>
    <dgm:pt modelId="{FC840F31-5B10-4028-A747-08A9F99F0F5E}" type="pres">
      <dgm:prSet presAssocID="{5651D558-CD54-4763-B26F-B32220CC88FF}" presName="connectorText" presStyleLbl="sibTrans2D1" presStyleIdx="0" presStyleCnt="4"/>
      <dgm:spPr/>
    </dgm:pt>
    <dgm:pt modelId="{38912D0C-B495-4483-9780-202982050308}" type="pres">
      <dgm:prSet presAssocID="{28843A26-B5C0-4668-90BF-0E0D1CEA3D20}" presName="node" presStyleLbl="node1" presStyleIdx="1" presStyleCnt="5">
        <dgm:presLayoutVars>
          <dgm:bulletEnabled val="1"/>
        </dgm:presLayoutVars>
      </dgm:prSet>
      <dgm:spPr/>
    </dgm:pt>
    <dgm:pt modelId="{3527020A-E7C7-42E8-A336-719CEDDB939F}" type="pres">
      <dgm:prSet presAssocID="{C15F5BB7-1090-4A9B-BA05-88CCB86E3C97}" presName="sibTrans" presStyleLbl="sibTrans2D1" presStyleIdx="1" presStyleCnt="4"/>
      <dgm:spPr/>
    </dgm:pt>
    <dgm:pt modelId="{4A889669-BF49-4A08-9FC9-3A80CB522377}" type="pres">
      <dgm:prSet presAssocID="{C15F5BB7-1090-4A9B-BA05-88CCB86E3C97}" presName="connectorText" presStyleLbl="sibTrans2D1" presStyleIdx="1" presStyleCnt="4"/>
      <dgm:spPr/>
    </dgm:pt>
    <dgm:pt modelId="{EC06B31B-72D5-4935-A65B-1DC8E883B01E}" type="pres">
      <dgm:prSet presAssocID="{E95D94C4-3094-404B-B1F3-1321218EB4AD}" presName="node" presStyleLbl="node1" presStyleIdx="2" presStyleCnt="5">
        <dgm:presLayoutVars>
          <dgm:bulletEnabled val="1"/>
        </dgm:presLayoutVars>
      </dgm:prSet>
      <dgm:spPr/>
    </dgm:pt>
    <dgm:pt modelId="{892E6137-B8C5-4171-9DD2-CEC12015B4D6}" type="pres">
      <dgm:prSet presAssocID="{B77B0CE9-659A-4F64-9D7E-97D7C9BF1898}" presName="sibTrans" presStyleLbl="sibTrans2D1" presStyleIdx="2" presStyleCnt="4"/>
      <dgm:spPr/>
    </dgm:pt>
    <dgm:pt modelId="{77A581B4-8417-4BE2-AAF5-128DDB99E41A}" type="pres">
      <dgm:prSet presAssocID="{B77B0CE9-659A-4F64-9D7E-97D7C9BF1898}" presName="connectorText" presStyleLbl="sibTrans2D1" presStyleIdx="2" presStyleCnt="4"/>
      <dgm:spPr/>
    </dgm:pt>
    <dgm:pt modelId="{4D470BA8-B754-4B6B-9E3C-790F46BADC8B}" type="pres">
      <dgm:prSet presAssocID="{9E19657D-BCFA-40A6-83F8-BEE387183568}" presName="node" presStyleLbl="node1" presStyleIdx="3" presStyleCnt="5">
        <dgm:presLayoutVars>
          <dgm:bulletEnabled val="1"/>
        </dgm:presLayoutVars>
      </dgm:prSet>
      <dgm:spPr/>
    </dgm:pt>
    <dgm:pt modelId="{12B95A1F-2771-4901-A9A9-A825FFC1C967}" type="pres">
      <dgm:prSet presAssocID="{842B4933-7431-4688-AAEA-9C8B064D87C6}" presName="sibTrans" presStyleLbl="sibTrans2D1" presStyleIdx="3" presStyleCnt="4"/>
      <dgm:spPr/>
    </dgm:pt>
    <dgm:pt modelId="{09518334-6110-4111-9E11-FC36BE206F8F}" type="pres">
      <dgm:prSet presAssocID="{842B4933-7431-4688-AAEA-9C8B064D87C6}" presName="connectorText" presStyleLbl="sibTrans2D1" presStyleIdx="3" presStyleCnt="4"/>
      <dgm:spPr/>
    </dgm:pt>
    <dgm:pt modelId="{30A8BA47-0CCE-4653-8015-48D0EB1DADE2}" type="pres">
      <dgm:prSet presAssocID="{AFAD15B9-9699-45C2-B46A-507EB5FAC879}" presName="node" presStyleLbl="node1" presStyleIdx="4" presStyleCnt="5" custScaleX="83540" custLinFactNeighborY="-3421">
        <dgm:presLayoutVars>
          <dgm:bulletEnabled val="1"/>
        </dgm:presLayoutVars>
      </dgm:prSet>
      <dgm:spPr/>
    </dgm:pt>
  </dgm:ptLst>
  <dgm:cxnLst>
    <dgm:cxn modelId="{A1F27A03-EB23-421F-8B7F-A36F87061773}" type="presOf" srcId="{842B4933-7431-4688-AAEA-9C8B064D87C6}" destId="{12B95A1F-2771-4901-A9A9-A825FFC1C967}" srcOrd="0" destOrd="0" presId="urn:microsoft.com/office/officeart/2005/8/layout/process1"/>
    <dgm:cxn modelId="{6A0EC109-AD16-475A-9384-D3828A8E5A68}" srcId="{2941D9C1-9760-42F5-B1BC-F965D9DB44DD}" destId="{37773C1F-CD50-4BDB-AF7C-E68CB364937B}" srcOrd="0" destOrd="0" parTransId="{9EC4638C-2CDD-4ACA-8196-F308EC3336B2}" sibTransId="{5651D558-CD54-4763-B26F-B32220CC88FF}"/>
    <dgm:cxn modelId="{06916F21-48D7-4878-8446-29A547C3A172}" type="presOf" srcId="{5651D558-CD54-4763-B26F-B32220CC88FF}" destId="{FC840F31-5B10-4028-A747-08A9F99F0F5E}" srcOrd="1" destOrd="0" presId="urn:microsoft.com/office/officeart/2005/8/layout/process1"/>
    <dgm:cxn modelId="{1C1DB237-4C68-4371-8B48-EDD9519D8904}" type="presOf" srcId="{5651D558-CD54-4763-B26F-B32220CC88FF}" destId="{70EB142D-2E95-43FE-9979-D7F933DDC828}" srcOrd="0" destOrd="0" presId="urn:microsoft.com/office/officeart/2005/8/layout/process1"/>
    <dgm:cxn modelId="{914C193F-2093-473D-8090-46D15C2F44D6}" srcId="{2941D9C1-9760-42F5-B1BC-F965D9DB44DD}" destId="{E95D94C4-3094-404B-B1F3-1321218EB4AD}" srcOrd="2" destOrd="0" parTransId="{F4FA808B-5A82-4464-9DEB-0D80CBDFE57B}" sibTransId="{B77B0CE9-659A-4F64-9D7E-97D7C9BF1898}"/>
    <dgm:cxn modelId="{BC3DEF66-2614-4B2A-B49B-7DF0D86B97A1}" type="presOf" srcId="{B77B0CE9-659A-4F64-9D7E-97D7C9BF1898}" destId="{892E6137-B8C5-4171-9DD2-CEC12015B4D6}" srcOrd="0" destOrd="0" presId="urn:microsoft.com/office/officeart/2005/8/layout/process1"/>
    <dgm:cxn modelId="{69ABB44F-DBFC-4F11-9760-C9A42A96E93C}" type="presOf" srcId="{2941D9C1-9760-42F5-B1BC-F965D9DB44DD}" destId="{29EB5686-F275-4A1B-B338-B974999334C0}" srcOrd="0" destOrd="0" presId="urn:microsoft.com/office/officeart/2005/8/layout/process1"/>
    <dgm:cxn modelId="{28F7E277-F60B-425B-A4EC-5843A75E0758}" type="presOf" srcId="{28843A26-B5C0-4668-90BF-0E0D1CEA3D20}" destId="{38912D0C-B495-4483-9780-202982050308}" srcOrd="0" destOrd="0" presId="urn:microsoft.com/office/officeart/2005/8/layout/process1"/>
    <dgm:cxn modelId="{B39E9081-E675-4270-B499-87B3A16306C2}" type="presOf" srcId="{AFAD15B9-9699-45C2-B46A-507EB5FAC879}" destId="{30A8BA47-0CCE-4653-8015-48D0EB1DADE2}" srcOrd="0" destOrd="0" presId="urn:microsoft.com/office/officeart/2005/8/layout/process1"/>
    <dgm:cxn modelId="{FBECEC85-1F0E-4ADD-936A-2719DF31B3B7}" srcId="{2941D9C1-9760-42F5-B1BC-F965D9DB44DD}" destId="{28843A26-B5C0-4668-90BF-0E0D1CEA3D20}" srcOrd="1" destOrd="0" parTransId="{F3A2FD59-988E-4263-93C4-38E6EEC3A12C}" sibTransId="{C15F5BB7-1090-4A9B-BA05-88CCB86E3C97}"/>
    <dgm:cxn modelId="{B45CFC8D-F0BD-48D3-A0BE-E9D609DE43F5}" type="presOf" srcId="{842B4933-7431-4688-AAEA-9C8B064D87C6}" destId="{09518334-6110-4111-9E11-FC36BE206F8F}" srcOrd="1" destOrd="0" presId="urn:microsoft.com/office/officeart/2005/8/layout/process1"/>
    <dgm:cxn modelId="{4D6C1998-8FCF-4559-93A3-5227234CA86E}" type="presOf" srcId="{B77B0CE9-659A-4F64-9D7E-97D7C9BF1898}" destId="{77A581B4-8417-4BE2-AAF5-128DDB99E41A}" srcOrd="1" destOrd="0" presId="urn:microsoft.com/office/officeart/2005/8/layout/process1"/>
    <dgm:cxn modelId="{CE889799-1AEC-48F3-8B96-E08CCD2AC0E6}" srcId="{2941D9C1-9760-42F5-B1BC-F965D9DB44DD}" destId="{AFAD15B9-9699-45C2-B46A-507EB5FAC879}" srcOrd="4" destOrd="0" parTransId="{9F77AE62-7A19-48B6-996D-A2199FCE2490}" sibTransId="{B3D76018-4F91-4C21-9CF9-AA9EDF01EA7B}"/>
    <dgm:cxn modelId="{95D21DA0-E89A-46CA-90BF-FD26A57467FC}" type="presOf" srcId="{37773C1F-CD50-4BDB-AF7C-E68CB364937B}" destId="{0E9B922F-FE3E-4585-A7DB-F071FB4A859A}" srcOrd="0" destOrd="0" presId="urn:microsoft.com/office/officeart/2005/8/layout/process1"/>
    <dgm:cxn modelId="{0D56F1A2-C77E-45B7-BC11-876E613E0A27}" srcId="{2941D9C1-9760-42F5-B1BC-F965D9DB44DD}" destId="{9E19657D-BCFA-40A6-83F8-BEE387183568}" srcOrd="3" destOrd="0" parTransId="{69DD22AE-E524-4601-A743-5CB018D013D6}" sibTransId="{842B4933-7431-4688-AAEA-9C8B064D87C6}"/>
    <dgm:cxn modelId="{245D2DA4-1176-48BF-9746-8F176FAA6FB5}" type="presOf" srcId="{E95D94C4-3094-404B-B1F3-1321218EB4AD}" destId="{EC06B31B-72D5-4935-A65B-1DC8E883B01E}" srcOrd="0" destOrd="0" presId="urn:microsoft.com/office/officeart/2005/8/layout/process1"/>
    <dgm:cxn modelId="{6B3542A7-ADAA-4175-8678-E0A72932049B}" type="presOf" srcId="{C15F5BB7-1090-4A9B-BA05-88CCB86E3C97}" destId="{3527020A-E7C7-42E8-A336-719CEDDB939F}" srcOrd="0" destOrd="0" presId="urn:microsoft.com/office/officeart/2005/8/layout/process1"/>
    <dgm:cxn modelId="{3CCEA0DE-5FB5-41E3-93B5-26AB8086EB14}" type="presOf" srcId="{C15F5BB7-1090-4A9B-BA05-88CCB86E3C97}" destId="{4A889669-BF49-4A08-9FC9-3A80CB522377}" srcOrd="1" destOrd="0" presId="urn:microsoft.com/office/officeart/2005/8/layout/process1"/>
    <dgm:cxn modelId="{A50F05F5-2937-47A9-B9DD-C8CB278653BF}" type="presOf" srcId="{9E19657D-BCFA-40A6-83F8-BEE387183568}" destId="{4D470BA8-B754-4B6B-9E3C-790F46BADC8B}" srcOrd="0" destOrd="0" presId="urn:microsoft.com/office/officeart/2005/8/layout/process1"/>
    <dgm:cxn modelId="{37AACF77-7294-4ADD-84BE-DFA6CB953AED}" type="presParOf" srcId="{29EB5686-F275-4A1B-B338-B974999334C0}" destId="{0E9B922F-FE3E-4585-A7DB-F071FB4A859A}" srcOrd="0" destOrd="0" presId="urn:microsoft.com/office/officeart/2005/8/layout/process1"/>
    <dgm:cxn modelId="{FFA19727-1947-4434-A764-6F40BB7FA348}" type="presParOf" srcId="{29EB5686-F275-4A1B-B338-B974999334C0}" destId="{70EB142D-2E95-43FE-9979-D7F933DDC828}" srcOrd="1" destOrd="0" presId="urn:microsoft.com/office/officeart/2005/8/layout/process1"/>
    <dgm:cxn modelId="{9E5A54B6-8398-4E83-8B6B-876CFBF1120B}" type="presParOf" srcId="{70EB142D-2E95-43FE-9979-D7F933DDC828}" destId="{FC840F31-5B10-4028-A747-08A9F99F0F5E}" srcOrd="0" destOrd="0" presId="urn:microsoft.com/office/officeart/2005/8/layout/process1"/>
    <dgm:cxn modelId="{54108E22-7E36-4A89-9CB9-CBD38E21DE19}" type="presParOf" srcId="{29EB5686-F275-4A1B-B338-B974999334C0}" destId="{38912D0C-B495-4483-9780-202982050308}" srcOrd="2" destOrd="0" presId="urn:microsoft.com/office/officeart/2005/8/layout/process1"/>
    <dgm:cxn modelId="{9184D130-1B38-4BB9-9E45-6846635E1EFB}" type="presParOf" srcId="{29EB5686-F275-4A1B-B338-B974999334C0}" destId="{3527020A-E7C7-42E8-A336-719CEDDB939F}" srcOrd="3" destOrd="0" presId="urn:microsoft.com/office/officeart/2005/8/layout/process1"/>
    <dgm:cxn modelId="{F0F41C8D-12EB-4EDF-BCA9-97BB850DA1EE}" type="presParOf" srcId="{3527020A-E7C7-42E8-A336-719CEDDB939F}" destId="{4A889669-BF49-4A08-9FC9-3A80CB522377}" srcOrd="0" destOrd="0" presId="urn:microsoft.com/office/officeart/2005/8/layout/process1"/>
    <dgm:cxn modelId="{38967E67-59F5-455A-8AA8-F58688F63001}" type="presParOf" srcId="{29EB5686-F275-4A1B-B338-B974999334C0}" destId="{EC06B31B-72D5-4935-A65B-1DC8E883B01E}" srcOrd="4" destOrd="0" presId="urn:microsoft.com/office/officeart/2005/8/layout/process1"/>
    <dgm:cxn modelId="{A2774B84-D69B-439E-A8C4-B50A3E7A328C}" type="presParOf" srcId="{29EB5686-F275-4A1B-B338-B974999334C0}" destId="{892E6137-B8C5-4171-9DD2-CEC12015B4D6}" srcOrd="5" destOrd="0" presId="urn:microsoft.com/office/officeart/2005/8/layout/process1"/>
    <dgm:cxn modelId="{7031F1BF-3371-4787-B899-A9493B4D9BEC}" type="presParOf" srcId="{892E6137-B8C5-4171-9DD2-CEC12015B4D6}" destId="{77A581B4-8417-4BE2-AAF5-128DDB99E41A}" srcOrd="0" destOrd="0" presId="urn:microsoft.com/office/officeart/2005/8/layout/process1"/>
    <dgm:cxn modelId="{CD5AA3AB-E0FB-4243-8229-B5DFB52A81E3}" type="presParOf" srcId="{29EB5686-F275-4A1B-B338-B974999334C0}" destId="{4D470BA8-B754-4B6B-9E3C-790F46BADC8B}" srcOrd="6" destOrd="0" presId="urn:microsoft.com/office/officeart/2005/8/layout/process1"/>
    <dgm:cxn modelId="{D53E50A2-087A-481A-A112-6B940B09525A}" type="presParOf" srcId="{29EB5686-F275-4A1B-B338-B974999334C0}" destId="{12B95A1F-2771-4901-A9A9-A825FFC1C967}" srcOrd="7" destOrd="0" presId="urn:microsoft.com/office/officeart/2005/8/layout/process1"/>
    <dgm:cxn modelId="{1F94C4C7-E7F1-4336-B53C-2E3A22E71D61}" type="presParOf" srcId="{12B95A1F-2771-4901-A9A9-A825FFC1C967}" destId="{09518334-6110-4111-9E11-FC36BE206F8F}" srcOrd="0" destOrd="0" presId="urn:microsoft.com/office/officeart/2005/8/layout/process1"/>
    <dgm:cxn modelId="{127C6915-55D3-4E4F-AC1A-ADD88972E3A0}" type="presParOf" srcId="{29EB5686-F275-4A1B-B338-B974999334C0}" destId="{30A8BA47-0CCE-4653-8015-48D0EB1DADE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1D9C1-9760-42F5-B1BC-F965D9DB44DD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37773C1F-CD50-4BDB-AF7C-E68CB364937B}">
      <dgm:prSet phldrT="[Κείμενο]" custT="1"/>
      <dgm:spPr>
        <a:solidFill>
          <a:srgbClr val="FFCC53"/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1. </a:t>
          </a:r>
          <a:r>
            <a:rPr lang="el-GR" sz="1800" b="1" dirty="0">
              <a:solidFill>
                <a:schemeClr val="tx1"/>
              </a:solidFill>
              <a:effectLst/>
              <a:latin typeface="+mj-lt"/>
            </a:rPr>
            <a:t>Επικοινωνεί και δημιουργεί την ομάδα των εκπαιδευόμενων</a:t>
          </a:r>
        </a:p>
      </dgm:t>
    </dgm:pt>
    <dgm:pt modelId="{9EC4638C-2CDD-4ACA-8196-F308EC3336B2}" type="parTrans" cxnId="{6A0EC109-AD16-475A-9384-D3828A8E5A68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651D558-CD54-4763-B26F-B32220CC88FF}" type="sibTrans" cxnId="{6A0EC109-AD16-475A-9384-D3828A8E5A68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8843A26-B5C0-4668-90BF-0E0D1CEA3D20}">
      <dgm:prSet phldrT="[Κείμενο]" custT="1"/>
      <dgm:spPr>
        <a:solidFill>
          <a:srgbClr val="FFCC53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3. </a:t>
          </a:r>
          <a:r>
            <a:rPr lang="el-GR" sz="1800" b="1" dirty="0">
              <a:solidFill>
                <a:schemeClr val="tx1"/>
              </a:solidFill>
              <a:effectLst/>
              <a:latin typeface="+mj-lt"/>
            </a:rPr>
            <a:t>Συγκεντρώνει</a:t>
          </a: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, </a:t>
          </a:r>
          <a:r>
            <a:rPr lang="el-GR" sz="1800" b="1" dirty="0">
              <a:solidFill>
                <a:schemeClr val="tx1"/>
              </a:solidFill>
              <a:effectLst/>
              <a:latin typeface="+mj-lt"/>
            </a:rPr>
            <a:t>σύμφωνα με τα αποτελέσματα του Εργαλείου Αυτοαξιολόγησης</a:t>
          </a: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, </a:t>
          </a:r>
          <a:r>
            <a:rPr lang="el-GR" sz="1800" b="1" dirty="0">
              <a:solidFill>
                <a:schemeClr val="tx1"/>
              </a:solidFill>
              <a:effectLst/>
              <a:latin typeface="+mj-lt"/>
            </a:rPr>
            <a:t>τις πιο κατάλληλες ασκήσεις για την ομάδα των μαθητευόμενων που θα παρακολουθήσουν τα δια ζώσης μαθήματα</a:t>
          </a:r>
        </a:p>
      </dgm:t>
    </dgm:pt>
    <dgm:pt modelId="{F3A2FD59-988E-4263-93C4-38E6EEC3A12C}" type="parTrans" cxnId="{FBECEC85-1F0E-4ADD-936A-2719DF31B3B7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5F5BB7-1090-4A9B-BA05-88CCB86E3C97}" type="sibTrans" cxnId="{FBECEC85-1F0E-4ADD-936A-2719DF31B3B7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D37781F-373A-4EB5-B99A-9884AAE8CF55}">
      <dgm:prSet phldrT="[Κείμενο]" custT="1"/>
      <dgm:spPr>
        <a:solidFill>
          <a:srgbClr val="FFCC53"/>
        </a:solidFill>
        <a:ln>
          <a:noFill/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l-GR" sz="1800" b="1" dirty="0">
              <a:solidFill>
                <a:schemeClr val="tx1"/>
              </a:solidFill>
              <a:effectLst/>
              <a:latin typeface="+mj-lt"/>
            </a:rPr>
            <a:t>Προσκαλεί τους μαθητευόμενους να συμπληρώσουν το Εργαλείο Αυτοαξιολόγησης και συλλέγει τα αποτελέσματα των εκθέσεών τους</a:t>
          </a:r>
        </a:p>
      </dgm:t>
    </dgm:pt>
    <dgm:pt modelId="{86497677-CF1C-461B-B769-E33E4C5CF039}" type="parTrans" cxnId="{63C9AE70-FD2F-47BF-B4B2-18AD131E2708}">
      <dgm:prSet/>
      <dgm:spPr/>
      <dgm:t>
        <a:bodyPr/>
        <a:lstStyle/>
        <a:p>
          <a:endParaRPr lang="el-GR"/>
        </a:p>
      </dgm:t>
    </dgm:pt>
    <dgm:pt modelId="{F3B40957-4180-46C0-B88E-74F1C8AEEE21}" type="sibTrans" cxnId="{63C9AE70-FD2F-47BF-B4B2-18AD131E2708}">
      <dgm:prSet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/>
        </a:p>
      </dgm:t>
    </dgm:pt>
    <dgm:pt modelId="{29EB5686-F275-4A1B-B338-B974999334C0}" type="pres">
      <dgm:prSet presAssocID="{2941D9C1-9760-42F5-B1BC-F965D9DB44DD}" presName="Name0" presStyleCnt="0">
        <dgm:presLayoutVars>
          <dgm:dir/>
          <dgm:resizeHandles val="exact"/>
        </dgm:presLayoutVars>
      </dgm:prSet>
      <dgm:spPr/>
    </dgm:pt>
    <dgm:pt modelId="{0E9B922F-FE3E-4585-A7DB-F071FB4A859A}" type="pres">
      <dgm:prSet presAssocID="{37773C1F-CD50-4BDB-AF7C-E68CB364937B}" presName="node" presStyleLbl="node1" presStyleIdx="0" presStyleCnt="3" custScaleX="76047" custLinFactNeighborX="-4604" custLinFactNeighborY="7548">
        <dgm:presLayoutVars>
          <dgm:bulletEnabled val="1"/>
        </dgm:presLayoutVars>
      </dgm:prSet>
      <dgm:spPr/>
    </dgm:pt>
    <dgm:pt modelId="{70EB142D-2E95-43FE-9979-D7F933DDC828}" type="pres">
      <dgm:prSet presAssocID="{5651D558-CD54-4763-B26F-B32220CC88FF}" presName="sibTrans" presStyleLbl="sibTrans2D1" presStyleIdx="0" presStyleCnt="2"/>
      <dgm:spPr/>
    </dgm:pt>
    <dgm:pt modelId="{FC840F31-5B10-4028-A747-08A9F99F0F5E}" type="pres">
      <dgm:prSet presAssocID="{5651D558-CD54-4763-B26F-B32220CC88FF}" presName="connectorText" presStyleLbl="sibTrans2D1" presStyleIdx="0" presStyleCnt="2"/>
      <dgm:spPr/>
    </dgm:pt>
    <dgm:pt modelId="{915E1567-515C-466E-88D2-C60D2A279DF0}" type="pres">
      <dgm:prSet presAssocID="{DD37781F-373A-4EB5-B99A-9884AAE8CF55}" presName="node" presStyleLbl="node1" presStyleIdx="1" presStyleCnt="3" custScaleX="102603" custLinFactNeighborX="-4604" custLinFactNeighborY="7548">
        <dgm:presLayoutVars>
          <dgm:bulletEnabled val="1"/>
        </dgm:presLayoutVars>
      </dgm:prSet>
      <dgm:spPr/>
    </dgm:pt>
    <dgm:pt modelId="{985B89AD-38CB-4435-92C9-020F47EAF43F}" type="pres">
      <dgm:prSet presAssocID="{F3B40957-4180-46C0-B88E-74F1C8AEEE21}" presName="sibTrans" presStyleLbl="sibTrans2D1" presStyleIdx="1" presStyleCnt="2"/>
      <dgm:spPr/>
    </dgm:pt>
    <dgm:pt modelId="{A0067E38-B7FD-4353-A962-AD43B61529EF}" type="pres">
      <dgm:prSet presAssocID="{F3B40957-4180-46C0-B88E-74F1C8AEEE21}" presName="connectorText" presStyleLbl="sibTrans2D1" presStyleIdx="1" presStyleCnt="2"/>
      <dgm:spPr/>
    </dgm:pt>
    <dgm:pt modelId="{38912D0C-B495-4483-9780-202982050308}" type="pres">
      <dgm:prSet presAssocID="{28843A26-B5C0-4668-90BF-0E0D1CEA3D20}" presName="node" presStyleLbl="node1" presStyleIdx="2" presStyleCnt="3">
        <dgm:presLayoutVars>
          <dgm:bulletEnabled val="1"/>
        </dgm:presLayoutVars>
      </dgm:prSet>
      <dgm:spPr/>
    </dgm:pt>
  </dgm:ptLst>
  <dgm:cxnLst>
    <dgm:cxn modelId="{6A0EC109-AD16-475A-9384-D3828A8E5A68}" srcId="{2941D9C1-9760-42F5-B1BC-F965D9DB44DD}" destId="{37773C1F-CD50-4BDB-AF7C-E68CB364937B}" srcOrd="0" destOrd="0" parTransId="{9EC4638C-2CDD-4ACA-8196-F308EC3336B2}" sibTransId="{5651D558-CD54-4763-B26F-B32220CC88FF}"/>
    <dgm:cxn modelId="{06916F21-48D7-4878-8446-29A547C3A172}" type="presOf" srcId="{5651D558-CD54-4763-B26F-B32220CC88FF}" destId="{FC840F31-5B10-4028-A747-08A9F99F0F5E}" srcOrd="1" destOrd="0" presId="urn:microsoft.com/office/officeart/2005/8/layout/process1"/>
    <dgm:cxn modelId="{1C1DB237-4C68-4371-8B48-EDD9519D8904}" type="presOf" srcId="{5651D558-CD54-4763-B26F-B32220CC88FF}" destId="{70EB142D-2E95-43FE-9979-D7F933DDC828}" srcOrd="0" destOrd="0" presId="urn:microsoft.com/office/officeart/2005/8/layout/process1"/>
    <dgm:cxn modelId="{69ABB44F-DBFC-4F11-9760-C9A42A96E93C}" type="presOf" srcId="{2941D9C1-9760-42F5-B1BC-F965D9DB44DD}" destId="{29EB5686-F275-4A1B-B338-B974999334C0}" srcOrd="0" destOrd="0" presId="urn:microsoft.com/office/officeart/2005/8/layout/process1"/>
    <dgm:cxn modelId="{63C9AE70-FD2F-47BF-B4B2-18AD131E2708}" srcId="{2941D9C1-9760-42F5-B1BC-F965D9DB44DD}" destId="{DD37781F-373A-4EB5-B99A-9884AAE8CF55}" srcOrd="1" destOrd="0" parTransId="{86497677-CF1C-461B-B769-E33E4C5CF039}" sibTransId="{F3B40957-4180-46C0-B88E-74F1C8AEEE21}"/>
    <dgm:cxn modelId="{28F7E277-F60B-425B-A4EC-5843A75E0758}" type="presOf" srcId="{28843A26-B5C0-4668-90BF-0E0D1CEA3D20}" destId="{38912D0C-B495-4483-9780-202982050308}" srcOrd="0" destOrd="0" presId="urn:microsoft.com/office/officeart/2005/8/layout/process1"/>
    <dgm:cxn modelId="{FBECEC85-1F0E-4ADD-936A-2719DF31B3B7}" srcId="{2941D9C1-9760-42F5-B1BC-F965D9DB44DD}" destId="{28843A26-B5C0-4668-90BF-0E0D1CEA3D20}" srcOrd="2" destOrd="0" parTransId="{F3A2FD59-988E-4263-93C4-38E6EEC3A12C}" sibTransId="{C15F5BB7-1090-4A9B-BA05-88CCB86E3C97}"/>
    <dgm:cxn modelId="{B16FF98E-2569-4CDC-9F32-2DBC60234DAE}" type="presOf" srcId="{F3B40957-4180-46C0-B88E-74F1C8AEEE21}" destId="{A0067E38-B7FD-4353-A962-AD43B61529EF}" srcOrd="1" destOrd="0" presId="urn:microsoft.com/office/officeart/2005/8/layout/process1"/>
    <dgm:cxn modelId="{95D21DA0-E89A-46CA-90BF-FD26A57467FC}" type="presOf" srcId="{37773C1F-CD50-4BDB-AF7C-E68CB364937B}" destId="{0E9B922F-FE3E-4585-A7DB-F071FB4A859A}" srcOrd="0" destOrd="0" presId="urn:microsoft.com/office/officeart/2005/8/layout/process1"/>
    <dgm:cxn modelId="{0ECBE2A7-9DD1-487E-A459-33F1AFEFB0F8}" type="presOf" srcId="{DD37781F-373A-4EB5-B99A-9884AAE8CF55}" destId="{915E1567-515C-466E-88D2-C60D2A279DF0}" srcOrd="0" destOrd="0" presId="urn:microsoft.com/office/officeart/2005/8/layout/process1"/>
    <dgm:cxn modelId="{018E9FED-2614-4B56-AAEE-E1FEF7D3C6C8}" type="presOf" srcId="{F3B40957-4180-46C0-B88E-74F1C8AEEE21}" destId="{985B89AD-38CB-4435-92C9-020F47EAF43F}" srcOrd="0" destOrd="0" presId="urn:microsoft.com/office/officeart/2005/8/layout/process1"/>
    <dgm:cxn modelId="{37AACF77-7294-4ADD-84BE-DFA6CB953AED}" type="presParOf" srcId="{29EB5686-F275-4A1B-B338-B974999334C0}" destId="{0E9B922F-FE3E-4585-A7DB-F071FB4A859A}" srcOrd="0" destOrd="0" presId="urn:microsoft.com/office/officeart/2005/8/layout/process1"/>
    <dgm:cxn modelId="{FFA19727-1947-4434-A764-6F40BB7FA348}" type="presParOf" srcId="{29EB5686-F275-4A1B-B338-B974999334C0}" destId="{70EB142D-2E95-43FE-9979-D7F933DDC828}" srcOrd="1" destOrd="0" presId="urn:microsoft.com/office/officeart/2005/8/layout/process1"/>
    <dgm:cxn modelId="{9E5A54B6-8398-4E83-8B6B-876CFBF1120B}" type="presParOf" srcId="{70EB142D-2E95-43FE-9979-D7F933DDC828}" destId="{FC840F31-5B10-4028-A747-08A9F99F0F5E}" srcOrd="0" destOrd="0" presId="urn:microsoft.com/office/officeart/2005/8/layout/process1"/>
    <dgm:cxn modelId="{D98550D9-0A2A-41E0-AC0C-ECE0EB168B0E}" type="presParOf" srcId="{29EB5686-F275-4A1B-B338-B974999334C0}" destId="{915E1567-515C-466E-88D2-C60D2A279DF0}" srcOrd="2" destOrd="0" presId="urn:microsoft.com/office/officeart/2005/8/layout/process1"/>
    <dgm:cxn modelId="{720CE9B0-276D-4422-99A3-2FEDD9BEF4FA}" type="presParOf" srcId="{29EB5686-F275-4A1B-B338-B974999334C0}" destId="{985B89AD-38CB-4435-92C9-020F47EAF43F}" srcOrd="3" destOrd="0" presId="urn:microsoft.com/office/officeart/2005/8/layout/process1"/>
    <dgm:cxn modelId="{03EE0025-188A-4A30-BA79-C4A884A644E8}" type="presParOf" srcId="{985B89AD-38CB-4435-92C9-020F47EAF43F}" destId="{A0067E38-B7FD-4353-A962-AD43B61529EF}" srcOrd="0" destOrd="0" presId="urn:microsoft.com/office/officeart/2005/8/layout/process1"/>
    <dgm:cxn modelId="{54108E22-7E36-4A89-9CB9-CBD38E21DE19}" type="presParOf" srcId="{29EB5686-F275-4A1B-B338-B974999334C0}" destId="{38912D0C-B495-4483-9780-20298205030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41D9C1-9760-42F5-B1BC-F965D9DB44DD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37773C1F-CD50-4BDB-AF7C-E68CB364937B}">
      <dgm:prSet phldrT="[Κείμενο]" custT="1"/>
      <dgm:spPr>
        <a:noFill/>
        <a:ln>
          <a:solidFill>
            <a:srgbClr val="FFCC53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1.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Ο εκπαιδευτής στέλνει 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email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στους εταίρους του 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CENTAUR*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και δηλώνει συμμετοχή για τον χώρο εκπαίδευσης</a:t>
          </a:r>
        </a:p>
      </dgm:t>
    </dgm:pt>
    <dgm:pt modelId="{9EC4638C-2CDD-4ACA-8196-F308EC3336B2}" type="parTrans" cxnId="{6A0EC109-AD16-475A-9384-D3828A8E5A68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651D558-CD54-4763-B26F-B32220CC88FF}" type="sibTrans" cxnId="{6A0EC109-AD16-475A-9384-D3828A8E5A68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8843A26-B5C0-4668-90BF-0E0D1CEA3D20}">
      <dgm:prSet phldrT="[Κείμενο]" custT="1"/>
      <dgm:spPr>
        <a:noFill/>
        <a:ln>
          <a:solidFill>
            <a:srgbClr val="FFCC53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3.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Ο εκπαιδευτής κάνει χρήση του συγκεκριμένου χώρου εκπαίδευσης κατά τη διάρκεια της εκτεταμένης περιόδου της δια ζώσης κατάρτισης</a:t>
          </a:r>
        </a:p>
      </dgm:t>
    </dgm:pt>
    <dgm:pt modelId="{F3A2FD59-988E-4263-93C4-38E6EEC3A12C}" type="parTrans" cxnId="{FBECEC85-1F0E-4ADD-936A-2719DF31B3B7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5F5BB7-1090-4A9B-BA05-88CCB86E3C97}" type="sibTrans" cxnId="{FBECEC85-1F0E-4ADD-936A-2719DF31B3B7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D37781F-373A-4EB5-B99A-9884AAE8CF55}">
      <dgm:prSet phldrT="[Κείμενο]" custT="1"/>
      <dgm:spPr>
        <a:noFill/>
        <a:ln>
          <a:solidFill>
            <a:srgbClr val="FFCC53"/>
          </a:solidFill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Από την στιγμή που λαμβάνει λεπτομέρειες για τον χώρο εκπαίδευσης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,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μοιράζεται τους κωδικούς πρόσβασης στην ομάδα των εκπαιδευόμενων</a:t>
          </a:r>
        </a:p>
      </dgm:t>
    </dgm:pt>
    <dgm:pt modelId="{86497677-CF1C-461B-B769-E33E4C5CF039}" type="parTrans" cxnId="{63C9AE70-FD2F-47BF-B4B2-18AD131E2708}">
      <dgm:prSet/>
      <dgm:spPr/>
      <dgm:t>
        <a:bodyPr/>
        <a:lstStyle/>
        <a:p>
          <a:endParaRPr lang="el-GR"/>
        </a:p>
      </dgm:t>
    </dgm:pt>
    <dgm:pt modelId="{F3B40957-4180-46C0-B88E-74F1C8AEEE21}" type="sibTrans" cxnId="{63C9AE70-FD2F-47BF-B4B2-18AD131E2708}">
      <dgm:prSet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/>
        </a:p>
      </dgm:t>
    </dgm:pt>
    <dgm:pt modelId="{29EB5686-F275-4A1B-B338-B974999334C0}" type="pres">
      <dgm:prSet presAssocID="{2941D9C1-9760-42F5-B1BC-F965D9DB44DD}" presName="Name0" presStyleCnt="0">
        <dgm:presLayoutVars>
          <dgm:dir/>
          <dgm:resizeHandles val="exact"/>
        </dgm:presLayoutVars>
      </dgm:prSet>
      <dgm:spPr/>
    </dgm:pt>
    <dgm:pt modelId="{0E9B922F-FE3E-4585-A7DB-F071FB4A859A}" type="pres">
      <dgm:prSet presAssocID="{37773C1F-CD50-4BDB-AF7C-E68CB364937B}" presName="node" presStyleLbl="node1" presStyleIdx="0" presStyleCnt="3" custScaleX="76047" custLinFactNeighborX="-4604" custLinFactNeighborY="7548">
        <dgm:presLayoutVars>
          <dgm:bulletEnabled val="1"/>
        </dgm:presLayoutVars>
      </dgm:prSet>
      <dgm:spPr/>
    </dgm:pt>
    <dgm:pt modelId="{70EB142D-2E95-43FE-9979-D7F933DDC828}" type="pres">
      <dgm:prSet presAssocID="{5651D558-CD54-4763-B26F-B32220CC88FF}" presName="sibTrans" presStyleLbl="sibTrans2D1" presStyleIdx="0" presStyleCnt="2"/>
      <dgm:spPr/>
    </dgm:pt>
    <dgm:pt modelId="{FC840F31-5B10-4028-A747-08A9F99F0F5E}" type="pres">
      <dgm:prSet presAssocID="{5651D558-CD54-4763-B26F-B32220CC88FF}" presName="connectorText" presStyleLbl="sibTrans2D1" presStyleIdx="0" presStyleCnt="2"/>
      <dgm:spPr/>
    </dgm:pt>
    <dgm:pt modelId="{915E1567-515C-466E-88D2-C60D2A279DF0}" type="pres">
      <dgm:prSet presAssocID="{DD37781F-373A-4EB5-B99A-9884AAE8CF55}" presName="node" presStyleLbl="node1" presStyleIdx="1" presStyleCnt="3" custScaleX="102603" custLinFactNeighborX="-4604" custLinFactNeighborY="7548">
        <dgm:presLayoutVars>
          <dgm:bulletEnabled val="1"/>
        </dgm:presLayoutVars>
      </dgm:prSet>
      <dgm:spPr/>
    </dgm:pt>
    <dgm:pt modelId="{985B89AD-38CB-4435-92C9-020F47EAF43F}" type="pres">
      <dgm:prSet presAssocID="{F3B40957-4180-46C0-B88E-74F1C8AEEE21}" presName="sibTrans" presStyleLbl="sibTrans2D1" presStyleIdx="1" presStyleCnt="2"/>
      <dgm:spPr/>
    </dgm:pt>
    <dgm:pt modelId="{A0067E38-B7FD-4353-A962-AD43B61529EF}" type="pres">
      <dgm:prSet presAssocID="{F3B40957-4180-46C0-B88E-74F1C8AEEE21}" presName="connectorText" presStyleLbl="sibTrans2D1" presStyleIdx="1" presStyleCnt="2"/>
      <dgm:spPr/>
    </dgm:pt>
    <dgm:pt modelId="{38912D0C-B495-4483-9780-202982050308}" type="pres">
      <dgm:prSet presAssocID="{28843A26-B5C0-4668-90BF-0E0D1CEA3D20}" presName="node" presStyleLbl="node1" presStyleIdx="2" presStyleCnt="3">
        <dgm:presLayoutVars>
          <dgm:bulletEnabled val="1"/>
        </dgm:presLayoutVars>
      </dgm:prSet>
      <dgm:spPr/>
    </dgm:pt>
  </dgm:ptLst>
  <dgm:cxnLst>
    <dgm:cxn modelId="{6A0EC109-AD16-475A-9384-D3828A8E5A68}" srcId="{2941D9C1-9760-42F5-B1BC-F965D9DB44DD}" destId="{37773C1F-CD50-4BDB-AF7C-E68CB364937B}" srcOrd="0" destOrd="0" parTransId="{9EC4638C-2CDD-4ACA-8196-F308EC3336B2}" sibTransId="{5651D558-CD54-4763-B26F-B32220CC88FF}"/>
    <dgm:cxn modelId="{06916F21-48D7-4878-8446-29A547C3A172}" type="presOf" srcId="{5651D558-CD54-4763-B26F-B32220CC88FF}" destId="{FC840F31-5B10-4028-A747-08A9F99F0F5E}" srcOrd="1" destOrd="0" presId="urn:microsoft.com/office/officeart/2005/8/layout/process1"/>
    <dgm:cxn modelId="{1C1DB237-4C68-4371-8B48-EDD9519D8904}" type="presOf" srcId="{5651D558-CD54-4763-B26F-B32220CC88FF}" destId="{70EB142D-2E95-43FE-9979-D7F933DDC828}" srcOrd="0" destOrd="0" presId="urn:microsoft.com/office/officeart/2005/8/layout/process1"/>
    <dgm:cxn modelId="{69ABB44F-DBFC-4F11-9760-C9A42A96E93C}" type="presOf" srcId="{2941D9C1-9760-42F5-B1BC-F965D9DB44DD}" destId="{29EB5686-F275-4A1B-B338-B974999334C0}" srcOrd="0" destOrd="0" presId="urn:microsoft.com/office/officeart/2005/8/layout/process1"/>
    <dgm:cxn modelId="{63C9AE70-FD2F-47BF-B4B2-18AD131E2708}" srcId="{2941D9C1-9760-42F5-B1BC-F965D9DB44DD}" destId="{DD37781F-373A-4EB5-B99A-9884AAE8CF55}" srcOrd="1" destOrd="0" parTransId="{86497677-CF1C-461B-B769-E33E4C5CF039}" sibTransId="{F3B40957-4180-46C0-B88E-74F1C8AEEE21}"/>
    <dgm:cxn modelId="{28F7E277-F60B-425B-A4EC-5843A75E0758}" type="presOf" srcId="{28843A26-B5C0-4668-90BF-0E0D1CEA3D20}" destId="{38912D0C-B495-4483-9780-202982050308}" srcOrd="0" destOrd="0" presId="urn:microsoft.com/office/officeart/2005/8/layout/process1"/>
    <dgm:cxn modelId="{FBECEC85-1F0E-4ADD-936A-2719DF31B3B7}" srcId="{2941D9C1-9760-42F5-B1BC-F965D9DB44DD}" destId="{28843A26-B5C0-4668-90BF-0E0D1CEA3D20}" srcOrd="2" destOrd="0" parTransId="{F3A2FD59-988E-4263-93C4-38E6EEC3A12C}" sibTransId="{C15F5BB7-1090-4A9B-BA05-88CCB86E3C97}"/>
    <dgm:cxn modelId="{B16FF98E-2569-4CDC-9F32-2DBC60234DAE}" type="presOf" srcId="{F3B40957-4180-46C0-B88E-74F1C8AEEE21}" destId="{A0067E38-B7FD-4353-A962-AD43B61529EF}" srcOrd="1" destOrd="0" presId="urn:microsoft.com/office/officeart/2005/8/layout/process1"/>
    <dgm:cxn modelId="{95D21DA0-E89A-46CA-90BF-FD26A57467FC}" type="presOf" srcId="{37773C1F-CD50-4BDB-AF7C-E68CB364937B}" destId="{0E9B922F-FE3E-4585-A7DB-F071FB4A859A}" srcOrd="0" destOrd="0" presId="urn:microsoft.com/office/officeart/2005/8/layout/process1"/>
    <dgm:cxn modelId="{0ECBE2A7-9DD1-487E-A459-33F1AFEFB0F8}" type="presOf" srcId="{DD37781F-373A-4EB5-B99A-9884AAE8CF55}" destId="{915E1567-515C-466E-88D2-C60D2A279DF0}" srcOrd="0" destOrd="0" presId="urn:microsoft.com/office/officeart/2005/8/layout/process1"/>
    <dgm:cxn modelId="{018E9FED-2614-4B56-AAEE-E1FEF7D3C6C8}" type="presOf" srcId="{F3B40957-4180-46C0-B88E-74F1C8AEEE21}" destId="{985B89AD-38CB-4435-92C9-020F47EAF43F}" srcOrd="0" destOrd="0" presId="urn:microsoft.com/office/officeart/2005/8/layout/process1"/>
    <dgm:cxn modelId="{37AACF77-7294-4ADD-84BE-DFA6CB953AED}" type="presParOf" srcId="{29EB5686-F275-4A1B-B338-B974999334C0}" destId="{0E9B922F-FE3E-4585-A7DB-F071FB4A859A}" srcOrd="0" destOrd="0" presId="urn:microsoft.com/office/officeart/2005/8/layout/process1"/>
    <dgm:cxn modelId="{FFA19727-1947-4434-A764-6F40BB7FA348}" type="presParOf" srcId="{29EB5686-F275-4A1B-B338-B974999334C0}" destId="{70EB142D-2E95-43FE-9979-D7F933DDC828}" srcOrd="1" destOrd="0" presId="urn:microsoft.com/office/officeart/2005/8/layout/process1"/>
    <dgm:cxn modelId="{9E5A54B6-8398-4E83-8B6B-876CFBF1120B}" type="presParOf" srcId="{70EB142D-2E95-43FE-9979-D7F933DDC828}" destId="{FC840F31-5B10-4028-A747-08A9F99F0F5E}" srcOrd="0" destOrd="0" presId="urn:microsoft.com/office/officeart/2005/8/layout/process1"/>
    <dgm:cxn modelId="{D98550D9-0A2A-41E0-AC0C-ECE0EB168B0E}" type="presParOf" srcId="{29EB5686-F275-4A1B-B338-B974999334C0}" destId="{915E1567-515C-466E-88D2-C60D2A279DF0}" srcOrd="2" destOrd="0" presId="urn:microsoft.com/office/officeart/2005/8/layout/process1"/>
    <dgm:cxn modelId="{720CE9B0-276D-4422-99A3-2FEDD9BEF4FA}" type="presParOf" srcId="{29EB5686-F275-4A1B-B338-B974999334C0}" destId="{985B89AD-38CB-4435-92C9-020F47EAF43F}" srcOrd="3" destOrd="0" presId="urn:microsoft.com/office/officeart/2005/8/layout/process1"/>
    <dgm:cxn modelId="{03EE0025-188A-4A30-BA79-C4A884A644E8}" type="presParOf" srcId="{985B89AD-38CB-4435-92C9-020F47EAF43F}" destId="{A0067E38-B7FD-4353-A962-AD43B61529EF}" srcOrd="0" destOrd="0" presId="urn:microsoft.com/office/officeart/2005/8/layout/process1"/>
    <dgm:cxn modelId="{54108E22-7E36-4A89-9CB9-CBD38E21DE19}" type="presParOf" srcId="{29EB5686-F275-4A1B-B338-B974999334C0}" destId="{38912D0C-B495-4483-9780-20298205030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1D9C1-9760-42F5-B1BC-F965D9DB44DD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28843A26-B5C0-4668-90BF-0E0D1CEA3D20}">
      <dgm:prSet phldrT="[Κείμενο]" custT="1"/>
      <dgm:spPr>
        <a:solidFill>
          <a:srgbClr val="FFCC53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1.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Ψάχνει στη Βάση Δεδομένων του Καλλιτεχνών/ Εκπαιδευτών του 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CENTAUR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για να βρει έναν Εκπαιδευτή</a:t>
          </a:r>
          <a:endParaRPr lang="en-US" sz="2000" b="1" dirty="0">
            <a:solidFill>
              <a:schemeClr val="tx1"/>
            </a:solidFill>
            <a:effectLst/>
            <a:latin typeface="+mj-lt"/>
          </a:endParaRPr>
        </a:p>
      </dgm:t>
    </dgm:pt>
    <dgm:pt modelId="{F3A2FD59-988E-4263-93C4-38E6EEC3A12C}" type="parTrans" cxnId="{FBECEC85-1F0E-4ADD-936A-2719DF31B3B7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5F5BB7-1090-4A9B-BA05-88CCB86E3C97}" type="sibTrans" cxnId="{FBECEC85-1F0E-4ADD-936A-2719DF31B3B7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95D94C4-3094-404B-B1F3-1321218EB4AD}">
      <dgm:prSet phldrT="[Κείμενο]" custT="1"/>
      <dgm:spPr>
        <a:solidFill>
          <a:srgbClr val="FFCC53"/>
        </a:solidFill>
        <a:ln w="28575">
          <a:solidFill>
            <a:srgbClr val="FFCC53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Επικοινωνεί με τον Εκπαιδευτή σχετικά με τη διαθεσιμότητα των επόμενων δια ζώσης μαθημάτων</a:t>
          </a:r>
        </a:p>
      </dgm:t>
    </dgm:pt>
    <dgm:pt modelId="{F4FA808B-5A82-4464-9DEB-0D80CBDFE57B}" type="parTrans" cxnId="{914C193F-2093-473D-8090-46D15C2F44D6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77B0CE9-659A-4F64-9D7E-97D7C9BF1898}" type="sibTrans" cxnId="{914C193F-2093-473D-8090-46D15C2F44D6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3FDE880-66BF-4F98-81DF-D9497D269A82}">
      <dgm:prSet phldrT="[Κείμενο]" custT="1"/>
      <dgm:spPr>
        <a:solidFill>
          <a:srgbClr val="FFCC53"/>
        </a:solidFill>
        <a:ln w="28575">
          <a:solidFill>
            <a:srgbClr val="FFCC53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3.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Αναμένει πρόσκληση από τον Εκπαιδευτή για συμμετοχή στο επόμενο δια ζώσης κύκλο μαθημάτων</a:t>
          </a:r>
        </a:p>
      </dgm:t>
    </dgm:pt>
    <dgm:pt modelId="{415F3F93-25AF-45E4-BB24-D7F3D27E96EB}" type="parTrans" cxnId="{C491DBB1-DECD-456D-A439-FC023E4AB7E8}">
      <dgm:prSet/>
      <dgm:spPr/>
      <dgm:t>
        <a:bodyPr/>
        <a:lstStyle/>
        <a:p>
          <a:endParaRPr lang="el-GR"/>
        </a:p>
      </dgm:t>
    </dgm:pt>
    <dgm:pt modelId="{836F9C26-7A76-43F9-B418-13B9E21B8EBB}" type="sibTrans" cxnId="{C491DBB1-DECD-456D-A439-FC023E4AB7E8}">
      <dgm:prSet/>
      <dgm:spPr/>
      <dgm:t>
        <a:bodyPr/>
        <a:lstStyle/>
        <a:p>
          <a:endParaRPr lang="el-GR"/>
        </a:p>
      </dgm:t>
    </dgm:pt>
    <dgm:pt modelId="{29EB5686-F275-4A1B-B338-B974999334C0}" type="pres">
      <dgm:prSet presAssocID="{2941D9C1-9760-42F5-B1BC-F965D9DB44DD}" presName="Name0" presStyleCnt="0">
        <dgm:presLayoutVars>
          <dgm:dir/>
          <dgm:resizeHandles val="exact"/>
        </dgm:presLayoutVars>
      </dgm:prSet>
      <dgm:spPr/>
    </dgm:pt>
    <dgm:pt modelId="{38912D0C-B495-4483-9780-202982050308}" type="pres">
      <dgm:prSet presAssocID="{28843A26-B5C0-4668-90BF-0E0D1CEA3D20}" presName="node" presStyleLbl="node1" presStyleIdx="0" presStyleCnt="3">
        <dgm:presLayoutVars>
          <dgm:bulletEnabled val="1"/>
        </dgm:presLayoutVars>
      </dgm:prSet>
      <dgm:spPr/>
    </dgm:pt>
    <dgm:pt modelId="{3527020A-E7C7-42E8-A336-719CEDDB939F}" type="pres">
      <dgm:prSet presAssocID="{C15F5BB7-1090-4A9B-BA05-88CCB86E3C97}" presName="sibTrans" presStyleLbl="sibTrans2D1" presStyleIdx="0" presStyleCnt="2"/>
      <dgm:spPr/>
    </dgm:pt>
    <dgm:pt modelId="{4A889669-BF49-4A08-9FC9-3A80CB522377}" type="pres">
      <dgm:prSet presAssocID="{C15F5BB7-1090-4A9B-BA05-88CCB86E3C97}" presName="connectorText" presStyleLbl="sibTrans2D1" presStyleIdx="0" presStyleCnt="2"/>
      <dgm:spPr/>
    </dgm:pt>
    <dgm:pt modelId="{EC06B31B-72D5-4935-A65B-1DC8E883B01E}" type="pres">
      <dgm:prSet presAssocID="{E95D94C4-3094-404B-B1F3-1321218EB4AD}" presName="node" presStyleLbl="node1" presStyleIdx="1" presStyleCnt="3">
        <dgm:presLayoutVars>
          <dgm:bulletEnabled val="1"/>
        </dgm:presLayoutVars>
      </dgm:prSet>
      <dgm:spPr/>
    </dgm:pt>
    <dgm:pt modelId="{62FD8D35-E79D-4AC7-93D0-43E719C6A6E6}" type="pres">
      <dgm:prSet presAssocID="{B77B0CE9-659A-4F64-9D7E-97D7C9BF1898}" presName="sibTrans" presStyleLbl="sibTrans2D1" presStyleIdx="1" presStyleCnt="2"/>
      <dgm:spPr/>
    </dgm:pt>
    <dgm:pt modelId="{49DA337F-D197-4B0C-BF42-F67FB966FC28}" type="pres">
      <dgm:prSet presAssocID="{B77B0CE9-659A-4F64-9D7E-97D7C9BF1898}" presName="connectorText" presStyleLbl="sibTrans2D1" presStyleIdx="1" presStyleCnt="2"/>
      <dgm:spPr/>
    </dgm:pt>
    <dgm:pt modelId="{D190C878-4999-452B-A9C4-B50693BE3390}" type="pres">
      <dgm:prSet presAssocID="{63FDE880-66BF-4F98-81DF-D9497D269A82}" presName="node" presStyleLbl="node1" presStyleIdx="2" presStyleCnt="3">
        <dgm:presLayoutVars>
          <dgm:bulletEnabled val="1"/>
        </dgm:presLayoutVars>
      </dgm:prSet>
      <dgm:spPr/>
    </dgm:pt>
  </dgm:ptLst>
  <dgm:cxnLst>
    <dgm:cxn modelId="{914C193F-2093-473D-8090-46D15C2F44D6}" srcId="{2941D9C1-9760-42F5-B1BC-F965D9DB44DD}" destId="{E95D94C4-3094-404B-B1F3-1321218EB4AD}" srcOrd="1" destOrd="0" parTransId="{F4FA808B-5A82-4464-9DEB-0D80CBDFE57B}" sibTransId="{B77B0CE9-659A-4F64-9D7E-97D7C9BF1898}"/>
    <dgm:cxn modelId="{69ABB44F-DBFC-4F11-9760-C9A42A96E93C}" type="presOf" srcId="{2941D9C1-9760-42F5-B1BC-F965D9DB44DD}" destId="{29EB5686-F275-4A1B-B338-B974999334C0}" srcOrd="0" destOrd="0" presId="urn:microsoft.com/office/officeart/2005/8/layout/process1"/>
    <dgm:cxn modelId="{28F7E277-F60B-425B-A4EC-5843A75E0758}" type="presOf" srcId="{28843A26-B5C0-4668-90BF-0E0D1CEA3D20}" destId="{38912D0C-B495-4483-9780-202982050308}" srcOrd="0" destOrd="0" presId="urn:microsoft.com/office/officeart/2005/8/layout/process1"/>
    <dgm:cxn modelId="{FBECEC85-1F0E-4ADD-936A-2719DF31B3B7}" srcId="{2941D9C1-9760-42F5-B1BC-F965D9DB44DD}" destId="{28843A26-B5C0-4668-90BF-0E0D1CEA3D20}" srcOrd="0" destOrd="0" parTransId="{F3A2FD59-988E-4263-93C4-38E6EEC3A12C}" sibTransId="{C15F5BB7-1090-4A9B-BA05-88CCB86E3C97}"/>
    <dgm:cxn modelId="{178A1493-4377-49B0-BAAD-A38CB727BE91}" type="presOf" srcId="{B77B0CE9-659A-4F64-9D7E-97D7C9BF1898}" destId="{62FD8D35-E79D-4AC7-93D0-43E719C6A6E6}" srcOrd="0" destOrd="0" presId="urn:microsoft.com/office/officeart/2005/8/layout/process1"/>
    <dgm:cxn modelId="{245D2DA4-1176-48BF-9746-8F176FAA6FB5}" type="presOf" srcId="{E95D94C4-3094-404B-B1F3-1321218EB4AD}" destId="{EC06B31B-72D5-4935-A65B-1DC8E883B01E}" srcOrd="0" destOrd="0" presId="urn:microsoft.com/office/officeart/2005/8/layout/process1"/>
    <dgm:cxn modelId="{6B3542A7-ADAA-4175-8678-E0A72932049B}" type="presOf" srcId="{C15F5BB7-1090-4A9B-BA05-88CCB86E3C97}" destId="{3527020A-E7C7-42E8-A336-719CEDDB939F}" srcOrd="0" destOrd="0" presId="urn:microsoft.com/office/officeart/2005/8/layout/process1"/>
    <dgm:cxn modelId="{C491DBB1-DECD-456D-A439-FC023E4AB7E8}" srcId="{2941D9C1-9760-42F5-B1BC-F965D9DB44DD}" destId="{63FDE880-66BF-4F98-81DF-D9497D269A82}" srcOrd="2" destOrd="0" parTransId="{415F3F93-25AF-45E4-BB24-D7F3D27E96EB}" sibTransId="{836F9C26-7A76-43F9-B418-13B9E21B8EBB}"/>
    <dgm:cxn modelId="{5BF8D6C2-EE07-47C3-826A-705C931980E2}" type="presOf" srcId="{63FDE880-66BF-4F98-81DF-D9497D269A82}" destId="{D190C878-4999-452B-A9C4-B50693BE3390}" srcOrd="0" destOrd="0" presId="urn:microsoft.com/office/officeart/2005/8/layout/process1"/>
    <dgm:cxn modelId="{3CCEA0DE-5FB5-41E3-93B5-26AB8086EB14}" type="presOf" srcId="{C15F5BB7-1090-4A9B-BA05-88CCB86E3C97}" destId="{4A889669-BF49-4A08-9FC9-3A80CB522377}" srcOrd="1" destOrd="0" presId="urn:microsoft.com/office/officeart/2005/8/layout/process1"/>
    <dgm:cxn modelId="{51DD01FC-6AFB-415F-8C7F-650A34B22364}" type="presOf" srcId="{B77B0CE9-659A-4F64-9D7E-97D7C9BF1898}" destId="{49DA337F-D197-4B0C-BF42-F67FB966FC28}" srcOrd="1" destOrd="0" presId="urn:microsoft.com/office/officeart/2005/8/layout/process1"/>
    <dgm:cxn modelId="{54108E22-7E36-4A89-9CB9-CBD38E21DE19}" type="presParOf" srcId="{29EB5686-F275-4A1B-B338-B974999334C0}" destId="{38912D0C-B495-4483-9780-202982050308}" srcOrd="0" destOrd="0" presId="urn:microsoft.com/office/officeart/2005/8/layout/process1"/>
    <dgm:cxn modelId="{9184D130-1B38-4BB9-9E45-6846635E1EFB}" type="presParOf" srcId="{29EB5686-F275-4A1B-B338-B974999334C0}" destId="{3527020A-E7C7-42E8-A336-719CEDDB939F}" srcOrd="1" destOrd="0" presId="urn:microsoft.com/office/officeart/2005/8/layout/process1"/>
    <dgm:cxn modelId="{F0F41C8D-12EB-4EDF-BCA9-97BB850DA1EE}" type="presParOf" srcId="{3527020A-E7C7-42E8-A336-719CEDDB939F}" destId="{4A889669-BF49-4A08-9FC9-3A80CB522377}" srcOrd="0" destOrd="0" presId="urn:microsoft.com/office/officeart/2005/8/layout/process1"/>
    <dgm:cxn modelId="{38967E67-59F5-455A-8AA8-F58688F63001}" type="presParOf" srcId="{29EB5686-F275-4A1B-B338-B974999334C0}" destId="{EC06B31B-72D5-4935-A65B-1DC8E883B01E}" srcOrd="2" destOrd="0" presId="urn:microsoft.com/office/officeart/2005/8/layout/process1"/>
    <dgm:cxn modelId="{83A80EBB-6A56-4796-8F5D-9B0033DF21EF}" type="presParOf" srcId="{29EB5686-F275-4A1B-B338-B974999334C0}" destId="{62FD8D35-E79D-4AC7-93D0-43E719C6A6E6}" srcOrd="3" destOrd="0" presId="urn:microsoft.com/office/officeart/2005/8/layout/process1"/>
    <dgm:cxn modelId="{5061F55E-1A52-4F7A-B57E-35304F0589DD}" type="presParOf" srcId="{62FD8D35-E79D-4AC7-93D0-43E719C6A6E6}" destId="{49DA337F-D197-4B0C-BF42-F67FB966FC28}" srcOrd="0" destOrd="0" presId="urn:microsoft.com/office/officeart/2005/8/layout/process1"/>
    <dgm:cxn modelId="{60123127-5DA8-41C8-8A0C-44B4E514BCEC}" type="presParOf" srcId="{29EB5686-F275-4A1B-B338-B974999334C0}" destId="{D190C878-4999-452B-A9C4-B50693BE339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41D9C1-9760-42F5-B1BC-F965D9DB44DD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28843A26-B5C0-4668-90BF-0E0D1CEA3D20}">
      <dgm:prSet phldrT="[Κείμενο]" custT="1"/>
      <dgm:spPr>
        <a:solidFill>
          <a:srgbClr val="FFCC53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1.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Λαμβάνει πρόσκληση συμμετοχής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,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 συμπληρώνει το Εργαλείο Αυτοαξιολόγησης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του 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CENTAUR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 και στέλνει τα αποτελέσματα στον Εκπαιδευτή</a:t>
          </a:r>
          <a:endParaRPr lang="en-US" sz="2000" b="1" dirty="0">
            <a:solidFill>
              <a:schemeClr val="tx1"/>
            </a:solidFill>
            <a:effectLst/>
            <a:latin typeface="+mj-lt"/>
          </a:endParaRPr>
        </a:p>
      </dgm:t>
    </dgm:pt>
    <dgm:pt modelId="{F3A2FD59-988E-4263-93C4-38E6EEC3A12C}" type="parTrans" cxnId="{FBECEC85-1F0E-4ADD-936A-2719DF31B3B7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5F5BB7-1090-4A9B-BA05-88CCB86E3C97}" type="sibTrans" cxnId="{FBECEC85-1F0E-4ADD-936A-2719DF31B3B7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95D94C4-3094-404B-B1F3-1321218EB4AD}">
      <dgm:prSet phldrT="[Κείμενο]" custT="1"/>
      <dgm:spPr>
        <a:solidFill>
          <a:srgbClr val="FFCC53"/>
        </a:solidFill>
        <a:ln w="28575">
          <a:solidFill>
            <a:srgbClr val="FFCC53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Παρευρίσκεται στο δια ζώσης μάθημα</a:t>
          </a:r>
        </a:p>
      </dgm:t>
    </dgm:pt>
    <dgm:pt modelId="{F4FA808B-5A82-4464-9DEB-0D80CBDFE57B}" type="parTrans" cxnId="{914C193F-2093-473D-8090-46D15C2F44D6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77B0CE9-659A-4F64-9D7E-97D7C9BF1898}" type="sibTrans" cxnId="{914C193F-2093-473D-8090-46D15C2F44D6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9EB5686-F275-4A1B-B338-B974999334C0}" type="pres">
      <dgm:prSet presAssocID="{2941D9C1-9760-42F5-B1BC-F965D9DB44DD}" presName="Name0" presStyleCnt="0">
        <dgm:presLayoutVars>
          <dgm:dir/>
          <dgm:resizeHandles val="exact"/>
        </dgm:presLayoutVars>
      </dgm:prSet>
      <dgm:spPr/>
    </dgm:pt>
    <dgm:pt modelId="{38912D0C-B495-4483-9780-202982050308}" type="pres">
      <dgm:prSet presAssocID="{28843A26-B5C0-4668-90BF-0E0D1CEA3D20}" presName="node" presStyleLbl="node1" presStyleIdx="0" presStyleCnt="2">
        <dgm:presLayoutVars>
          <dgm:bulletEnabled val="1"/>
        </dgm:presLayoutVars>
      </dgm:prSet>
      <dgm:spPr/>
    </dgm:pt>
    <dgm:pt modelId="{3527020A-E7C7-42E8-A336-719CEDDB939F}" type="pres">
      <dgm:prSet presAssocID="{C15F5BB7-1090-4A9B-BA05-88CCB86E3C97}" presName="sibTrans" presStyleLbl="sibTrans2D1" presStyleIdx="0" presStyleCnt="1"/>
      <dgm:spPr/>
    </dgm:pt>
    <dgm:pt modelId="{4A889669-BF49-4A08-9FC9-3A80CB522377}" type="pres">
      <dgm:prSet presAssocID="{C15F5BB7-1090-4A9B-BA05-88CCB86E3C97}" presName="connectorText" presStyleLbl="sibTrans2D1" presStyleIdx="0" presStyleCnt="1"/>
      <dgm:spPr/>
    </dgm:pt>
    <dgm:pt modelId="{EC06B31B-72D5-4935-A65B-1DC8E883B01E}" type="pres">
      <dgm:prSet presAssocID="{E95D94C4-3094-404B-B1F3-1321218EB4AD}" presName="node" presStyleLbl="node1" presStyleIdx="1" presStyleCnt="2">
        <dgm:presLayoutVars>
          <dgm:bulletEnabled val="1"/>
        </dgm:presLayoutVars>
      </dgm:prSet>
      <dgm:spPr/>
    </dgm:pt>
  </dgm:ptLst>
  <dgm:cxnLst>
    <dgm:cxn modelId="{914C193F-2093-473D-8090-46D15C2F44D6}" srcId="{2941D9C1-9760-42F5-B1BC-F965D9DB44DD}" destId="{E95D94C4-3094-404B-B1F3-1321218EB4AD}" srcOrd="1" destOrd="0" parTransId="{F4FA808B-5A82-4464-9DEB-0D80CBDFE57B}" sibTransId="{B77B0CE9-659A-4F64-9D7E-97D7C9BF1898}"/>
    <dgm:cxn modelId="{69ABB44F-DBFC-4F11-9760-C9A42A96E93C}" type="presOf" srcId="{2941D9C1-9760-42F5-B1BC-F965D9DB44DD}" destId="{29EB5686-F275-4A1B-B338-B974999334C0}" srcOrd="0" destOrd="0" presId="urn:microsoft.com/office/officeart/2005/8/layout/process1"/>
    <dgm:cxn modelId="{28F7E277-F60B-425B-A4EC-5843A75E0758}" type="presOf" srcId="{28843A26-B5C0-4668-90BF-0E0D1CEA3D20}" destId="{38912D0C-B495-4483-9780-202982050308}" srcOrd="0" destOrd="0" presId="urn:microsoft.com/office/officeart/2005/8/layout/process1"/>
    <dgm:cxn modelId="{FBECEC85-1F0E-4ADD-936A-2719DF31B3B7}" srcId="{2941D9C1-9760-42F5-B1BC-F965D9DB44DD}" destId="{28843A26-B5C0-4668-90BF-0E0D1CEA3D20}" srcOrd="0" destOrd="0" parTransId="{F3A2FD59-988E-4263-93C4-38E6EEC3A12C}" sibTransId="{C15F5BB7-1090-4A9B-BA05-88CCB86E3C97}"/>
    <dgm:cxn modelId="{245D2DA4-1176-48BF-9746-8F176FAA6FB5}" type="presOf" srcId="{E95D94C4-3094-404B-B1F3-1321218EB4AD}" destId="{EC06B31B-72D5-4935-A65B-1DC8E883B01E}" srcOrd="0" destOrd="0" presId="urn:microsoft.com/office/officeart/2005/8/layout/process1"/>
    <dgm:cxn modelId="{6B3542A7-ADAA-4175-8678-E0A72932049B}" type="presOf" srcId="{C15F5BB7-1090-4A9B-BA05-88CCB86E3C97}" destId="{3527020A-E7C7-42E8-A336-719CEDDB939F}" srcOrd="0" destOrd="0" presId="urn:microsoft.com/office/officeart/2005/8/layout/process1"/>
    <dgm:cxn modelId="{3CCEA0DE-5FB5-41E3-93B5-26AB8086EB14}" type="presOf" srcId="{C15F5BB7-1090-4A9B-BA05-88CCB86E3C97}" destId="{4A889669-BF49-4A08-9FC9-3A80CB522377}" srcOrd="1" destOrd="0" presId="urn:microsoft.com/office/officeart/2005/8/layout/process1"/>
    <dgm:cxn modelId="{54108E22-7E36-4A89-9CB9-CBD38E21DE19}" type="presParOf" srcId="{29EB5686-F275-4A1B-B338-B974999334C0}" destId="{38912D0C-B495-4483-9780-202982050308}" srcOrd="0" destOrd="0" presId="urn:microsoft.com/office/officeart/2005/8/layout/process1"/>
    <dgm:cxn modelId="{9184D130-1B38-4BB9-9E45-6846635E1EFB}" type="presParOf" srcId="{29EB5686-F275-4A1B-B338-B974999334C0}" destId="{3527020A-E7C7-42E8-A336-719CEDDB939F}" srcOrd="1" destOrd="0" presId="urn:microsoft.com/office/officeart/2005/8/layout/process1"/>
    <dgm:cxn modelId="{F0F41C8D-12EB-4EDF-BCA9-97BB850DA1EE}" type="presParOf" srcId="{3527020A-E7C7-42E8-A336-719CEDDB939F}" destId="{4A889669-BF49-4A08-9FC9-3A80CB522377}" srcOrd="0" destOrd="0" presId="urn:microsoft.com/office/officeart/2005/8/layout/process1"/>
    <dgm:cxn modelId="{38967E67-59F5-455A-8AA8-F58688F63001}" type="presParOf" srcId="{29EB5686-F275-4A1B-B338-B974999334C0}" destId="{EC06B31B-72D5-4935-A65B-1DC8E883B01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41D9C1-9760-42F5-B1BC-F965D9DB44DD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28843A26-B5C0-4668-90BF-0E0D1CEA3D20}">
      <dgm:prSet phldrT="[Κείμενο]" custT="1"/>
      <dgm:spPr>
        <a:noFill/>
        <a:ln w="38100">
          <a:solidFill>
            <a:srgbClr val="FFCC53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1.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 Συμπληρώνει το Εργαλείο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Αυτοαξιολόγησης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ώστε να βρει τις ασκήσεις που τον ενδιαφέρουν πιο πολύ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*</a:t>
          </a:r>
        </a:p>
      </dgm:t>
    </dgm:pt>
    <dgm:pt modelId="{F3A2FD59-988E-4263-93C4-38E6EEC3A12C}" type="parTrans" cxnId="{FBECEC85-1F0E-4ADD-936A-2719DF31B3B7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5F5BB7-1090-4A9B-BA05-88CCB86E3C97}" type="sibTrans" cxnId="{FBECEC85-1F0E-4ADD-936A-2719DF31B3B7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95D94C4-3094-404B-B1F3-1321218EB4AD}">
      <dgm:prSet phldrT="[Κείμενο]" custT="1"/>
      <dgm:spPr>
        <a:solidFill>
          <a:srgbClr val="FFCC53"/>
        </a:solidFill>
        <a:ln w="28575">
          <a:solidFill>
            <a:srgbClr val="FFCC53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Κατεβάζει την Εφαρμογή του 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CENTAUR </a:t>
          </a:r>
          <a:r>
            <a:rPr lang="el-GR" sz="2000" b="1" dirty="0">
              <a:solidFill>
                <a:schemeClr val="tx1"/>
              </a:solidFill>
              <a:effectLst/>
              <a:latin typeface="+mj-lt"/>
            </a:rPr>
            <a:t>ώστε να έχει πρόσβαση στις ασκήσεις αυτοδιδασκαλίας</a:t>
          </a:r>
        </a:p>
      </dgm:t>
    </dgm:pt>
    <dgm:pt modelId="{F4FA808B-5A82-4464-9DEB-0D80CBDFE57B}" type="parTrans" cxnId="{914C193F-2093-473D-8090-46D15C2F44D6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77B0CE9-659A-4F64-9D7E-97D7C9BF1898}" type="sibTrans" cxnId="{914C193F-2093-473D-8090-46D15C2F44D6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9EB5686-F275-4A1B-B338-B974999334C0}" type="pres">
      <dgm:prSet presAssocID="{2941D9C1-9760-42F5-B1BC-F965D9DB44DD}" presName="Name0" presStyleCnt="0">
        <dgm:presLayoutVars>
          <dgm:dir/>
          <dgm:resizeHandles val="exact"/>
        </dgm:presLayoutVars>
      </dgm:prSet>
      <dgm:spPr/>
    </dgm:pt>
    <dgm:pt modelId="{38912D0C-B495-4483-9780-202982050308}" type="pres">
      <dgm:prSet presAssocID="{28843A26-B5C0-4668-90BF-0E0D1CEA3D20}" presName="node" presStyleLbl="node1" presStyleIdx="0" presStyleCnt="2">
        <dgm:presLayoutVars>
          <dgm:bulletEnabled val="1"/>
        </dgm:presLayoutVars>
      </dgm:prSet>
      <dgm:spPr/>
    </dgm:pt>
    <dgm:pt modelId="{3527020A-E7C7-42E8-A336-719CEDDB939F}" type="pres">
      <dgm:prSet presAssocID="{C15F5BB7-1090-4A9B-BA05-88CCB86E3C97}" presName="sibTrans" presStyleLbl="sibTrans2D1" presStyleIdx="0" presStyleCnt="1"/>
      <dgm:spPr/>
    </dgm:pt>
    <dgm:pt modelId="{4A889669-BF49-4A08-9FC9-3A80CB522377}" type="pres">
      <dgm:prSet presAssocID="{C15F5BB7-1090-4A9B-BA05-88CCB86E3C97}" presName="connectorText" presStyleLbl="sibTrans2D1" presStyleIdx="0" presStyleCnt="1"/>
      <dgm:spPr/>
    </dgm:pt>
    <dgm:pt modelId="{EC06B31B-72D5-4935-A65B-1DC8E883B01E}" type="pres">
      <dgm:prSet presAssocID="{E95D94C4-3094-404B-B1F3-1321218EB4AD}" presName="node" presStyleLbl="node1" presStyleIdx="1" presStyleCnt="2">
        <dgm:presLayoutVars>
          <dgm:bulletEnabled val="1"/>
        </dgm:presLayoutVars>
      </dgm:prSet>
      <dgm:spPr/>
    </dgm:pt>
  </dgm:ptLst>
  <dgm:cxnLst>
    <dgm:cxn modelId="{914C193F-2093-473D-8090-46D15C2F44D6}" srcId="{2941D9C1-9760-42F5-B1BC-F965D9DB44DD}" destId="{E95D94C4-3094-404B-B1F3-1321218EB4AD}" srcOrd="1" destOrd="0" parTransId="{F4FA808B-5A82-4464-9DEB-0D80CBDFE57B}" sibTransId="{B77B0CE9-659A-4F64-9D7E-97D7C9BF1898}"/>
    <dgm:cxn modelId="{69ABB44F-DBFC-4F11-9760-C9A42A96E93C}" type="presOf" srcId="{2941D9C1-9760-42F5-B1BC-F965D9DB44DD}" destId="{29EB5686-F275-4A1B-B338-B974999334C0}" srcOrd="0" destOrd="0" presId="urn:microsoft.com/office/officeart/2005/8/layout/process1"/>
    <dgm:cxn modelId="{28F7E277-F60B-425B-A4EC-5843A75E0758}" type="presOf" srcId="{28843A26-B5C0-4668-90BF-0E0D1CEA3D20}" destId="{38912D0C-B495-4483-9780-202982050308}" srcOrd="0" destOrd="0" presId="urn:microsoft.com/office/officeart/2005/8/layout/process1"/>
    <dgm:cxn modelId="{FBECEC85-1F0E-4ADD-936A-2719DF31B3B7}" srcId="{2941D9C1-9760-42F5-B1BC-F965D9DB44DD}" destId="{28843A26-B5C0-4668-90BF-0E0D1CEA3D20}" srcOrd="0" destOrd="0" parTransId="{F3A2FD59-988E-4263-93C4-38E6EEC3A12C}" sibTransId="{C15F5BB7-1090-4A9B-BA05-88CCB86E3C97}"/>
    <dgm:cxn modelId="{245D2DA4-1176-48BF-9746-8F176FAA6FB5}" type="presOf" srcId="{E95D94C4-3094-404B-B1F3-1321218EB4AD}" destId="{EC06B31B-72D5-4935-A65B-1DC8E883B01E}" srcOrd="0" destOrd="0" presId="urn:microsoft.com/office/officeart/2005/8/layout/process1"/>
    <dgm:cxn modelId="{6B3542A7-ADAA-4175-8678-E0A72932049B}" type="presOf" srcId="{C15F5BB7-1090-4A9B-BA05-88CCB86E3C97}" destId="{3527020A-E7C7-42E8-A336-719CEDDB939F}" srcOrd="0" destOrd="0" presId="urn:microsoft.com/office/officeart/2005/8/layout/process1"/>
    <dgm:cxn modelId="{3CCEA0DE-5FB5-41E3-93B5-26AB8086EB14}" type="presOf" srcId="{C15F5BB7-1090-4A9B-BA05-88CCB86E3C97}" destId="{4A889669-BF49-4A08-9FC9-3A80CB522377}" srcOrd="1" destOrd="0" presId="urn:microsoft.com/office/officeart/2005/8/layout/process1"/>
    <dgm:cxn modelId="{54108E22-7E36-4A89-9CB9-CBD38E21DE19}" type="presParOf" srcId="{29EB5686-F275-4A1B-B338-B974999334C0}" destId="{38912D0C-B495-4483-9780-202982050308}" srcOrd="0" destOrd="0" presId="urn:microsoft.com/office/officeart/2005/8/layout/process1"/>
    <dgm:cxn modelId="{9184D130-1B38-4BB9-9E45-6846635E1EFB}" type="presParOf" srcId="{29EB5686-F275-4A1B-B338-B974999334C0}" destId="{3527020A-E7C7-42E8-A336-719CEDDB939F}" srcOrd="1" destOrd="0" presId="urn:microsoft.com/office/officeart/2005/8/layout/process1"/>
    <dgm:cxn modelId="{F0F41C8D-12EB-4EDF-BCA9-97BB850DA1EE}" type="presParOf" srcId="{3527020A-E7C7-42E8-A336-719CEDDB939F}" destId="{4A889669-BF49-4A08-9FC9-3A80CB522377}" srcOrd="0" destOrd="0" presId="urn:microsoft.com/office/officeart/2005/8/layout/process1"/>
    <dgm:cxn modelId="{38967E67-59F5-455A-8AA8-F58688F63001}" type="presParOf" srcId="{29EB5686-F275-4A1B-B338-B974999334C0}" destId="{EC06B31B-72D5-4935-A65B-1DC8E883B01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B922F-FE3E-4585-A7DB-F071FB4A859A}">
      <dsp:nvSpPr>
        <dsp:cNvPr id="0" name=""/>
        <dsp:cNvSpPr/>
      </dsp:nvSpPr>
      <dsp:spPr>
        <a:xfrm>
          <a:off x="3357" y="192542"/>
          <a:ext cx="1618780" cy="1844310"/>
        </a:xfrm>
        <a:prstGeom prst="roundRect">
          <a:avLst>
            <a:gd name="adj" fmla="val 10000"/>
          </a:avLst>
        </a:prstGeom>
        <a:solidFill>
          <a:srgbClr val="FFCC5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1. </a:t>
          </a:r>
          <a:r>
            <a:rPr lang="el-GR" sz="1600" b="1" kern="1200" dirty="0">
              <a:solidFill>
                <a:schemeClr val="tx1"/>
              </a:solidFill>
              <a:effectLst/>
              <a:latin typeface="+mj-lt"/>
            </a:rPr>
            <a:t>Διαβάζει τις οδηγίες</a:t>
          </a:r>
        </a:p>
      </dsp:txBody>
      <dsp:txXfrm>
        <a:off x="50769" y="239954"/>
        <a:ext cx="1523956" cy="1749486"/>
      </dsp:txXfrm>
    </dsp:sp>
    <dsp:sp modelId="{70EB142D-2E95-43FE-9979-D7F933DDC828}">
      <dsp:nvSpPr>
        <dsp:cNvPr id="0" name=""/>
        <dsp:cNvSpPr/>
      </dsp:nvSpPr>
      <dsp:spPr>
        <a:xfrm>
          <a:off x="1807728" y="884565"/>
          <a:ext cx="393452" cy="460265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807728" y="976618"/>
        <a:ext cx="275416" cy="276159"/>
      </dsp:txXfrm>
    </dsp:sp>
    <dsp:sp modelId="{38912D0C-B495-4483-9780-202982050308}">
      <dsp:nvSpPr>
        <dsp:cNvPr id="0" name=""/>
        <dsp:cNvSpPr/>
      </dsp:nvSpPr>
      <dsp:spPr>
        <a:xfrm>
          <a:off x="2364501" y="192542"/>
          <a:ext cx="1855909" cy="1844310"/>
        </a:xfrm>
        <a:prstGeom prst="roundRect">
          <a:avLst>
            <a:gd name="adj" fmla="val 10000"/>
          </a:avLst>
        </a:prstGeom>
        <a:solidFill>
          <a:srgbClr val="FFCC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l-GR" sz="1600" b="1" kern="1200" dirty="0">
              <a:solidFill>
                <a:schemeClr val="tx1"/>
              </a:solidFill>
              <a:effectLst/>
              <a:latin typeface="+mj-lt"/>
            </a:rPr>
            <a:t>Ολοκληρώνει το μάθημα κατάρτισης εκπαιδευτών</a:t>
          </a:r>
          <a:endParaRPr lang="en-US" sz="16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2418519" y="246560"/>
        <a:ext cx="1747873" cy="1736274"/>
      </dsp:txXfrm>
    </dsp:sp>
    <dsp:sp modelId="{3527020A-E7C7-42E8-A336-719CEDDB939F}">
      <dsp:nvSpPr>
        <dsp:cNvPr id="0" name=""/>
        <dsp:cNvSpPr/>
      </dsp:nvSpPr>
      <dsp:spPr>
        <a:xfrm>
          <a:off x="4406002" y="884565"/>
          <a:ext cx="393452" cy="460265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406002" y="976618"/>
        <a:ext cx="275416" cy="276159"/>
      </dsp:txXfrm>
    </dsp:sp>
    <dsp:sp modelId="{EC06B31B-72D5-4935-A65B-1DC8E883B01E}">
      <dsp:nvSpPr>
        <dsp:cNvPr id="0" name=""/>
        <dsp:cNvSpPr/>
      </dsp:nvSpPr>
      <dsp:spPr>
        <a:xfrm>
          <a:off x="4962775" y="192542"/>
          <a:ext cx="1855909" cy="1844310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3. </a:t>
          </a:r>
          <a:r>
            <a:rPr lang="el-GR" sz="1600" b="1" kern="1200" dirty="0">
              <a:solidFill>
                <a:schemeClr val="tx1"/>
              </a:solidFill>
              <a:effectLst/>
              <a:latin typeface="+mj-lt"/>
            </a:rPr>
            <a:t>Χρησιμοποιεί το</a:t>
          </a:r>
          <a:r>
            <a:rPr lang="en-US" sz="1600" b="1" kern="1200" dirty="0">
              <a:solidFill>
                <a:schemeClr val="tx1"/>
              </a:solidFill>
              <a:effectLst/>
              <a:latin typeface="+mj-lt"/>
            </a:rPr>
            <a:t> Hub </a:t>
          </a:r>
          <a:r>
            <a:rPr lang="el-GR" sz="1600" b="1" kern="1200" dirty="0">
              <a:solidFill>
                <a:schemeClr val="tx1"/>
              </a:solidFill>
              <a:effectLst/>
              <a:latin typeface="+mj-lt"/>
            </a:rPr>
            <a:t>για δικτύωση</a:t>
          </a:r>
          <a:r>
            <a:rPr lang="en-US" sz="16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l-GR" sz="1600" b="1" kern="1200" dirty="0">
              <a:solidFill>
                <a:schemeClr val="tx1"/>
              </a:solidFill>
              <a:effectLst/>
              <a:latin typeface="+mj-lt"/>
            </a:rPr>
            <a:t>και επικοινωνία</a:t>
          </a:r>
          <a:r>
            <a:rPr lang="en-US" sz="1600" b="1" kern="1200" dirty="0">
              <a:solidFill>
                <a:schemeClr val="tx1"/>
              </a:solidFill>
              <a:effectLst/>
              <a:latin typeface="+mj-lt"/>
            </a:rPr>
            <a:t>*</a:t>
          </a:r>
          <a:endParaRPr lang="el-GR" sz="16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5016793" y="246560"/>
        <a:ext cx="1747873" cy="1736274"/>
      </dsp:txXfrm>
    </dsp:sp>
    <dsp:sp modelId="{892E6137-B8C5-4171-9DD2-CEC12015B4D6}">
      <dsp:nvSpPr>
        <dsp:cNvPr id="0" name=""/>
        <dsp:cNvSpPr/>
      </dsp:nvSpPr>
      <dsp:spPr>
        <a:xfrm>
          <a:off x="7004276" y="884565"/>
          <a:ext cx="393452" cy="460265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7004276" y="976618"/>
        <a:ext cx="275416" cy="276159"/>
      </dsp:txXfrm>
    </dsp:sp>
    <dsp:sp modelId="{4D470BA8-B754-4B6B-9E3C-790F46BADC8B}">
      <dsp:nvSpPr>
        <dsp:cNvPr id="0" name=""/>
        <dsp:cNvSpPr/>
      </dsp:nvSpPr>
      <dsp:spPr>
        <a:xfrm>
          <a:off x="7561049" y="192542"/>
          <a:ext cx="1855909" cy="1844310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effectLst/>
              <a:latin typeface="+mj-lt"/>
            </a:rPr>
            <a:t>4. </a:t>
          </a:r>
          <a:r>
            <a:rPr lang="el-GR" sz="1600" b="1" kern="1200" dirty="0">
              <a:solidFill>
                <a:schemeClr val="tx1"/>
              </a:solidFill>
              <a:effectLst/>
              <a:latin typeface="+mj-lt"/>
            </a:rPr>
            <a:t>Προσθέτει τα στοιχεία επικοινωνίας και το βιογραφικό του</a:t>
          </a:r>
          <a:r>
            <a:rPr lang="en-US" sz="16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l-GR" sz="1600" b="1" kern="1200" dirty="0">
              <a:solidFill>
                <a:schemeClr val="tx1"/>
              </a:solidFill>
              <a:effectLst/>
              <a:latin typeface="+mj-lt"/>
            </a:rPr>
            <a:t>στη βάση δεδομένων Καλλιτεχνών</a:t>
          </a:r>
          <a:r>
            <a:rPr lang="en-US" sz="1600" b="1" kern="1200" dirty="0">
              <a:solidFill>
                <a:schemeClr val="tx1"/>
              </a:solidFill>
              <a:effectLst/>
              <a:latin typeface="+mj-lt"/>
            </a:rPr>
            <a:t>/</a:t>
          </a:r>
          <a:r>
            <a:rPr lang="el-GR" sz="1600" b="1" kern="1200" dirty="0">
              <a:solidFill>
                <a:schemeClr val="tx1"/>
              </a:solidFill>
              <a:effectLst/>
              <a:latin typeface="+mj-lt"/>
            </a:rPr>
            <a:t> Εκπαιδευτών</a:t>
          </a:r>
          <a:r>
            <a:rPr lang="en-US" sz="1600" b="1" kern="1200" dirty="0">
              <a:solidFill>
                <a:schemeClr val="tx1"/>
              </a:solidFill>
              <a:effectLst/>
              <a:latin typeface="+mj-lt"/>
            </a:rPr>
            <a:t> *</a:t>
          </a:r>
          <a:endParaRPr lang="el-GR" sz="16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7615067" y="246560"/>
        <a:ext cx="1747873" cy="1736274"/>
      </dsp:txXfrm>
    </dsp:sp>
    <dsp:sp modelId="{12B95A1F-2771-4901-A9A9-A825FFC1C967}">
      <dsp:nvSpPr>
        <dsp:cNvPr id="0" name=""/>
        <dsp:cNvSpPr/>
      </dsp:nvSpPr>
      <dsp:spPr>
        <a:xfrm rot="21511327">
          <a:off x="9602484" y="850760"/>
          <a:ext cx="393583" cy="46026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900" kern="1200"/>
        </a:p>
      </dsp:txBody>
      <dsp:txXfrm>
        <a:off x="9602504" y="944336"/>
        <a:ext cx="275508" cy="276159"/>
      </dsp:txXfrm>
    </dsp:sp>
    <dsp:sp modelId="{30A8BA47-0CCE-4653-8015-48D0EB1DADE2}">
      <dsp:nvSpPr>
        <dsp:cNvPr id="0" name=""/>
        <dsp:cNvSpPr/>
      </dsp:nvSpPr>
      <dsp:spPr>
        <a:xfrm>
          <a:off x="10159323" y="129448"/>
          <a:ext cx="1550427" cy="1844310"/>
        </a:xfrm>
        <a:prstGeom prst="roundRect">
          <a:avLst>
            <a:gd name="adj" fmla="val 10000"/>
          </a:avLst>
        </a:prstGeom>
        <a:solidFill>
          <a:srgbClr val="FFCC53"/>
        </a:solidFill>
        <a:ln w="28575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/>
              <a:latin typeface="+mj-lt"/>
            </a:rPr>
            <a:t>5</a:t>
          </a:r>
          <a:r>
            <a:rPr lang="en-US" sz="2200" b="1" kern="1200" dirty="0">
              <a:solidFill>
                <a:schemeClr val="tx1"/>
              </a:solidFill>
              <a:effectLst/>
              <a:latin typeface="+mj-lt"/>
            </a:rPr>
            <a:t>. </a:t>
          </a:r>
          <a:r>
            <a:rPr lang="el-GR" sz="1600" b="1" kern="1200" dirty="0">
              <a:solidFill>
                <a:schemeClr val="tx1"/>
              </a:solidFill>
              <a:effectLst/>
              <a:latin typeface="+mj-lt"/>
            </a:rPr>
            <a:t>Μελετά τις διαθέσιμες ασκήσεις</a:t>
          </a:r>
        </a:p>
      </dsp:txBody>
      <dsp:txXfrm>
        <a:off x="10204733" y="174858"/>
        <a:ext cx="1459607" cy="1753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B922F-FE3E-4585-A7DB-F071FB4A859A}">
      <dsp:nvSpPr>
        <dsp:cNvPr id="0" name=""/>
        <dsp:cNvSpPr/>
      </dsp:nvSpPr>
      <dsp:spPr>
        <a:xfrm>
          <a:off x="0" y="0"/>
          <a:ext cx="2483478" cy="2229396"/>
        </a:xfrm>
        <a:prstGeom prst="roundRect">
          <a:avLst>
            <a:gd name="adj" fmla="val 10000"/>
          </a:avLst>
        </a:prstGeom>
        <a:solidFill>
          <a:srgbClr val="FFCC5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1. </a:t>
          </a:r>
          <a:r>
            <a:rPr lang="el-GR" sz="1800" b="1" kern="1200" dirty="0">
              <a:solidFill>
                <a:schemeClr val="tx1"/>
              </a:solidFill>
              <a:effectLst/>
              <a:latin typeface="+mj-lt"/>
            </a:rPr>
            <a:t>Επικοινωνεί και δημιουργεί την ομάδα των εκπαιδευόμενων</a:t>
          </a:r>
        </a:p>
      </dsp:txBody>
      <dsp:txXfrm>
        <a:off x="65297" y="65297"/>
        <a:ext cx="2352884" cy="2098802"/>
      </dsp:txXfrm>
    </dsp:sp>
    <dsp:sp modelId="{70EB142D-2E95-43FE-9979-D7F933DDC828}">
      <dsp:nvSpPr>
        <dsp:cNvPr id="0" name=""/>
        <dsp:cNvSpPr/>
      </dsp:nvSpPr>
      <dsp:spPr>
        <a:xfrm>
          <a:off x="2795092" y="709749"/>
          <a:ext cx="660621" cy="809897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795092" y="871728"/>
        <a:ext cx="462435" cy="485939"/>
      </dsp:txXfrm>
    </dsp:sp>
    <dsp:sp modelId="{915E1567-515C-466E-88D2-C60D2A279DF0}">
      <dsp:nvSpPr>
        <dsp:cNvPr id="0" name=""/>
        <dsp:cNvSpPr/>
      </dsp:nvSpPr>
      <dsp:spPr>
        <a:xfrm>
          <a:off x="3729933" y="0"/>
          <a:ext cx="3350721" cy="2229396"/>
        </a:xfrm>
        <a:prstGeom prst="roundRect">
          <a:avLst>
            <a:gd name="adj" fmla="val 10000"/>
          </a:avLst>
        </a:prstGeom>
        <a:solidFill>
          <a:srgbClr val="FFCC5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l-GR" sz="1800" b="1" kern="1200" dirty="0">
              <a:solidFill>
                <a:schemeClr val="tx1"/>
              </a:solidFill>
              <a:effectLst/>
              <a:latin typeface="+mj-lt"/>
            </a:rPr>
            <a:t>Προσκαλεί τους μαθητευόμενους να συμπληρώσουν το Εργαλείο Αυτοαξιολόγησης και συλλέγει τα αποτελέσματα των εκθέσεών τους</a:t>
          </a:r>
        </a:p>
      </dsp:txBody>
      <dsp:txXfrm>
        <a:off x="3795230" y="65297"/>
        <a:ext cx="3220127" cy="2098802"/>
      </dsp:txXfrm>
    </dsp:sp>
    <dsp:sp modelId="{985B89AD-38CB-4435-92C9-020F47EAF43F}">
      <dsp:nvSpPr>
        <dsp:cNvPr id="0" name=""/>
        <dsp:cNvSpPr/>
      </dsp:nvSpPr>
      <dsp:spPr>
        <a:xfrm>
          <a:off x="7422261" y="709749"/>
          <a:ext cx="724206" cy="809897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400" kern="1200"/>
        </a:p>
      </dsp:txBody>
      <dsp:txXfrm>
        <a:off x="7422261" y="871728"/>
        <a:ext cx="506944" cy="485939"/>
      </dsp:txXfrm>
    </dsp:sp>
    <dsp:sp modelId="{38912D0C-B495-4483-9780-202982050308}">
      <dsp:nvSpPr>
        <dsp:cNvPr id="0" name=""/>
        <dsp:cNvSpPr/>
      </dsp:nvSpPr>
      <dsp:spPr>
        <a:xfrm>
          <a:off x="8447082" y="0"/>
          <a:ext cx="3265715" cy="2229396"/>
        </a:xfrm>
        <a:prstGeom prst="roundRect">
          <a:avLst>
            <a:gd name="adj" fmla="val 10000"/>
          </a:avLst>
        </a:prstGeom>
        <a:solidFill>
          <a:srgbClr val="FFCC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3. </a:t>
          </a:r>
          <a:r>
            <a:rPr lang="el-GR" sz="1800" b="1" kern="1200" dirty="0">
              <a:solidFill>
                <a:schemeClr val="tx1"/>
              </a:solidFill>
              <a:effectLst/>
              <a:latin typeface="+mj-lt"/>
            </a:rPr>
            <a:t>Συγκεντρώνει</a:t>
          </a: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, </a:t>
          </a:r>
          <a:r>
            <a:rPr lang="el-GR" sz="1800" b="1" kern="1200" dirty="0">
              <a:solidFill>
                <a:schemeClr val="tx1"/>
              </a:solidFill>
              <a:effectLst/>
              <a:latin typeface="+mj-lt"/>
            </a:rPr>
            <a:t>σύμφωνα με τα αποτελέσματα του Εργαλείου Αυτοαξιολόγησης</a:t>
          </a: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, </a:t>
          </a:r>
          <a:r>
            <a:rPr lang="el-GR" sz="1800" b="1" kern="1200" dirty="0">
              <a:solidFill>
                <a:schemeClr val="tx1"/>
              </a:solidFill>
              <a:effectLst/>
              <a:latin typeface="+mj-lt"/>
            </a:rPr>
            <a:t>τις πιο κατάλληλες ασκήσεις για την ομάδα των μαθητευόμενων που θα παρακολουθήσουν τα δια ζώσης μαθήματα</a:t>
          </a:r>
        </a:p>
      </dsp:txBody>
      <dsp:txXfrm>
        <a:off x="8512379" y="65297"/>
        <a:ext cx="3135121" cy="2098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B922F-FE3E-4585-A7DB-F071FB4A859A}">
      <dsp:nvSpPr>
        <dsp:cNvPr id="0" name=""/>
        <dsp:cNvSpPr/>
      </dsp:nvSpPr>
      <dsp:spPr>
        <a:xfrm>
          <a:off x="0" y="0"/>
          <a:ext cx="2481053" cy="22293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1.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Ο εκπαιδευτής στέλνει 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email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στους εταίρους του 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CENTAUR*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και δηλώνει συμμετοχή για τον χώρο εκπαίδευσης</a:t>
          </a:r>
        </a:p>
      </dsp:txBody>
      <dsp:txXfrm>
        <a:off x="65297" y="65297"/>
        <a:ext cx="2350459" cy="2098802"/>
      </dsp:txXfrm>
    </dsp:sp>
    <dsp:sp modelId="{70EB142D-2E95-43FE-9979-D7F933DDC828}">
      <dsp:nvSpPr>
        <dsp:cNvPr id="0" name=""/>
        <dsp:cNvSpPr/>
      </dsp:nvSpPr>
      <dsp:spPr>
        <a:xfrm>
          <a:off x="2793792" y="710144"/>
          <a:ext cx="663007" cy="809106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793792" y="871965"/>
        <a:ext cx="464105" cy="485464"/>
      </dsp:txXfrm>
    </dsp:sp>
    <dsp:sp modelId="{915E1567-515C-466E-88D2-C60D2A279DF0}">
      <dsp:nvSpPr>
        <dsp:cNvPr id="0" name=""/>
        <dsp:cNvSpPr/>
      </dsp:nvSpPr>
      <dsp:spPr>
        <a:xfrm>
          <a:off x="3732010" y="0"/>
          <a:ext cx="3347449" cy="22293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Από την στιγμή που λαμβάνει λεπτομέρειες για τον χώρο εκπαίδευσης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,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μοιράζεται τους κωδικούς πρόσβασης στην ομάδα των εκπαιδευόμενων</a:t>
          </a:r>
        </a:p>
      </dsp:txBody>
      <dsp:txXfrm>
        <a:off x="3797307" y="65297"/>
        <a:ext cx="3216855" cy="2098802"/>
      </dsp:txXfrm>
    </dsp:sp>
    <dsp:sp modelId="{985B89AD-38CB-4435-92C9-020F47EAF43F}">
      <dsp:nvSpPr>
        <dsp:cNvPr id="0" name=""/>
        <dsp:cNvSpPr/>
      </dsp:nvSpPr>
      <dsp:spPr>
        <a:xfrm>
          <a:off x="7420732" y="710144"/>
          <a:ext cx="723499" cy="809106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400" kern="1200"/>
        </a:p>
      </dsp:txBody>
      <dsp:txXfrm>
        <a:off x="7420732" y="871965"/>
        <a:ext cx="506449" cy="485464"/>
      </dsp:txXfrm>
    </dsp:sp>
    <dsp:sp modelId="{38912D0C-B495-4483-9780-202982050308}">
      <dsp:nvSpPr>
        <dsp:cNvPr id="0" name=""/>
        <dsp:cNvSpPr/>
      </dsp:nvSpPr>
      <dsp:spPr>
        <a:xfrm>
          <a:off x="8444552" y="0"/>
          <a:ext cx="3262525" cy="22293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3.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Ο εκπαιδευτής κάνει χρήση του συγκεκριμένου χώρου εκπαίδευσης κατά τη διάρκεια της εκτεταμένης περιόδου της δια ζώσης κατάρτισης</a:t>
          </a:r>
        </a:p>
      </dsp:txBody>
      <dsp:txXfrm>
        <a:off x="8509849" y="65297"/>
        <a:ext cx="3131931" cy="2098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12D0C-B495-4483-9780-202982050308}">
      <dsp:nvSpPr>
        <dsp:cNvPr id="0" name=""/>
        <dsp:cNvSpPr/>
      </dsp:nvSpPr>
      <dsp:spPr>
        <a:xfrm>
          <a:off x="11261" y="0"/>
          <a:ext cx="2163099" cy="2244635"/>
        </a:xfrm>
        <a:prstGeom prst="roundRect">
          <a:avLst>
            <a:gd name="adj" fmla="val 10000"/>
          </a:avLst>
        </a:prstGeom>
        <a:solidFill>
          <a:srgbClr val="FFCC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1.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Ψάχνει στη Βάση Δεδομένων του Καλλιτεχνών/ Εκπαιδευτών του 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CENTAUR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για να βρει έναν Εκπαιδευτή</a:t>
          </a:r>
          <a:endParaRPr lang="en-US" sz="20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74616" y="63355"/>
        <a:ext cx="2036389" cy="2117925"/>
      </dsp:txXfrm>
    </dsp:sp>
    <dsp:sp modelId="{3527020A-E7C7-42E8-A336-719CEDDB939F}">
      <dsp:nvSpPr>
        <dsp:cNvPr id="0" name=""/>
        <dsp:cNvSpPr/>
      </dsp:nvSpPr>
      <dsp:spPr>
        <a:xfrm>
          <a:off x="2390670" y="854093"/>
          <a:ext cx="458577" cy="53644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390670" y="961383"/>
        <a:ext cx="321004" cy="321868"/>
      </dsp:txXfrm>
    </dsp:sp>
    <dsp:sp modelId="{EC06B31B-72D5-4935-A65B-1DC8E883B01E}">
      <dsp:nvSpPr>
        <dsp:cNvPr id="0" name=""/>
        <dsp:cNvSpPr/>
      </dsp:nvSpPr>
      <dsp:spPr>
        <a:xfrm>
          <a:off x="3039600" y="0"/>
          <a:ext cx="2163099" cy="2244635"/>
        </a:xfrm>
        <a:prstGeom prst="roundRect">
          <a:avLst>
            <a:gd name="adj" fmla="val 10000"/>
          </a:avLst>
        </a:prstGeom>
        <a:solidFill>
          <a:srgbClr val="FFCC53"/>
        </a:solidFill>
        <a:ln w="28575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Επικοινωνεί με τον Εκπαιδευτή σχετικά με τη διαθεσιμότητα των επόμενων δια ζώσης μαθημάτων</a:t>
          </a:r>
        </a:p>
      </dsp:txBody>
      <dsp:txXfrm>
        <a:off x="3102955" y="63355"/>
        <a:ext cx="2036389" cy="2117925"/>
      </dsp:txXfrm>
    </dsp:sp>
    <dsp:sp modelId="{62FD8D35-E79D-4AC7-93D0-43E719C6A6E6}">
      <dsp:nvSpPr>
        <dsp:cNvPr id="0" name=""/>
        <dsp:cNvSpPr/>
      </dsp:nvSpPr>
      <dsp:spPr>
        <a:xfrm>
          <a:off x="5419009" y="854093"/>
          <a:ext cx="458577" cy="53644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419009" y="961383"/>
        <a:ext cx="321004" cy="321868"/>
      </dsp:txXfrm>
    </dsp:sp>
    <dsp:sp modelId="{D190C878-4999-452B-A9C4-B50693BE3390}">
      <dsp:nvSpPr>
        <dsp:cNvPr id="0" name=""/>
        <dsp:cNvSpPr/>
      </dsp:nvSpPr>
      <dsp:spPr>
        <a:xfrm>
          <a:off x="6067939" y="0"/>
          <a:ext cx="2163099" cy="2244635"/>
        </a:xfrm>
        <a:prstGeom prst="roundRect">
          <a:avLst>
            <a:gd name="adj" fmla="val 10000"/>
          </a:avLst>
        </a:prstGeom>
        <a:solidFill>
          <a:srgbClr val="FFCC53"/>
        </a:solidFill>
        <a:ln w="28575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3.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Αναμένει πρόσκληση από τον Εκπαιδευτή για συμμετοχή στο επόμενο δια ζώσης κύκλο μαθημάτων</a:t>
          </a:r>
        </a:p>
      </dsp:txBody>
      <dsp:txXfrm>
        <a:off x="6131294" y="63355"/>
        <a:ext cx="2036389" cy="2117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12D0C-B495-4483-9780-202982050308}">
      <dsp:nvSpPr>
        <dsp:cNvPr id="0" name=""/>
        <dsp:cNvSpPr/>
      </dsp:nvSpPr>
      <dsp:spPr>
        <a:xfrm>
          <a:off x="1609" y="44156"/>
          <a:ext cx="3432950" cy="2156321"/>
        </a:xfrm>
        <a:prstGeom prst="roundRect">
          <a:avLst>
            <a:gd name="adj" fmla="val 10000"/>
          </a:avLst>
        </a:prstGeom>
        <a:solidFill>
          <a:srgbClr val="FFCC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1.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Λαμβάνει πρόσκληση συμμετοχής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,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 συμπληρώνει το Εργαλείο Αυτοαξιολόγησης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του 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CENTAUR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 και στέλνει τα αποτελέσματα στον Εκπαιδευτή</a:t>
          </a:r>
          <a:endParaRPr lang="en-US" sz="20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64765" y="107312"/>
        <a:ext cx="3306638" cy="2030009"/>
      </dsp:txXfrm>
    </dsp:sp>
    <dsp:sp modelId="{3527020A-E7C7-42E8-A336-719CEDDB939F}">
      <dsp:nvSpPr>
        <dsp:cNvPr id="0" name=""/>
        <dsp:cNvSpPr/>
      </dsp:nvSpPr>
      <dsp:spPr>
        <a:xfrm>
          <a:off x="3777854" y="696631"/>
          <a:ext cx="727785" cy="851371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77854" y="866905"/>
        <a:ext cx="509450" cy="510823"/>
      </dsp:txXfrm>
    </dsp:sp>
    <dsp:sp modelId="{EC06B31B-72D5-4935-A65B-1DC8E883B01E}">
      <dsp:nvSpPr>
        <dsp:cNvPr id="0" name=""/>
        <dsp:cNvSpPr/>
      </dsp:nvSpPr>
      <dsp:spPr>
        <a:xfrm>
          <a:off x="4807740" y="44156"/>
          <a:ext cx="3432950" cy="2156321"/>
        </a:xfrm>
        <a:prstGeom prst="roundRect">
          <a:avLst>
            <a:gd name="adj" fmla="val 10000"/>
          </a:avLst>
        </a:prstGeom>
        <a:solidFill>
          <a:srgbClr val="FFCC53"/>
        </a:solidFill>
        <a:ln w="28575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Παρευρίσκεται στο δια ζώσης μάθημα</a:t>
          </a:r>
        </a:p>
      </dsp:txBody>
      <dsp:txXfrm>
        <a:off x="4870896" y="107312"/>
        <a:ext cx="3306638" cy="2030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12D0C-B495-4483-9780-202982050308}">
      <dsp:nvSpPr>
        <dsp:cNvPr id="0" name=""/>
        <dsp:cNvSpPr/>
      </dsp:nvSpPr>
      <dsp:spPr>
        <a:xfrm>
          <a:off x="1609" y="92432"/>
          <a:ext cx="3432950" cy="2059770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1.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 Συμπληρώνει το Εργαλείο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Αυτοαξιολόγησης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ώστε να βρει τις ασκήσεις που τον ενδιαφέρουν πιο πολύ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*</a:t>
          </a:r>
        </a:p>
      </dsp:txBody>
      <dsp:txXfrm>
        <a:off x="61938" y="152761"/>
        <a:ext cx="3312292" cy="1939112"/>
      </dsp:txXfrm>
    </dsp:sp>
    <dsp:sp modelId="{3527020A-E7C7-42E8-A336-719CEDDB939F}">
      <dsp:nvSpPr>
        <dsp:cNvPr id="0" name=""/>
        <dsp:cNvSpPr/>
      </dsp:nvSpPr>
      <dsp:spPr>
        <a:xfrm>
          <a:off x="3777854" y="696631"/>
          <a:ext cx="727785" cy="851371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77854" y="866905"/>
        <a:ext cx="509450" cy="510823"/>
      </dsp:txXfrm>
    </dsp:sp>
    <dsp:sp modelId="{EC06B31B-72D5-4935-A65B-1DC8E883B01E}">
      <dsp:nvSpPr>
        <dsp:cNvPr id="0" name=""/>
        <dsp:cNvSpPr/>
      </dsp:nvSpPr>
      <dsp:spPr>
        <a:xfrm>
          <a:off x="4807740" y="92432"/>
          <a:ext cx="3432950" cy="2059770"/>
        </a:xfrm>
        <a:prstGeom prst="roundRect">
          <a:avLst>
            <a:gd name="adj" fmla="val 10000"/>
          </a:avLst>
        </a:prstGeom>
        <a:solidFill>
          <a:srgbClr val="FFCC53"/>
        </a:solidFill>
        <a:ln w="28575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Κατεβάζει την Εφαρμογή του 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CENTAUR </a:t>
          </a:r>
          <a:r>
            <a:rPr lang="el-GR" sz="2000" b="1" kern="1200" dirty="0">
              <a:solidFill>
                <a:schemeClr val="tx1"/>
              </a:solidFill>
              <a:effectLst/>
              <a:latin typeface="+mj-lt"/>
            </a:rPr>
            <a:t>ώστε να έχει πρόσβαση στις ασκήσεις αυτοδιδασκαλίας</a:t>
          </a:r>
        </a:p>
      </dsp:txBody>
      <dsp:txXfrm>
        <a:off x="4868069" y="152761"/>
        <a:ext cx="3312292" cy="1939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46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80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45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prstGeom prst="rect">
            <a:avLst/>
          </a:prstGeom>
          <a:solidFill>
            <a:srgbClr val="6875C1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FFCC5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4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E9CF43A1-297F-4D11-B9BC-80A006176C7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9566FEE-5D35-E2CD-81F4-FFAF5EA16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320602"/>
            <a:ext cx="1444470" cy="5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12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6D1E8F0-8810-4EB0-8AB0-C8161F94E6F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B344DF4-D43B-5362-9161-C5EC04DD13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5" y="6628"/>
            <a:ext cx="1444470" cy="5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6875C1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FFCC53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FFCC53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FFCC53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FFCC53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FFCC53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2856F93-CBDE-F55E-0D8E-28E9341BF9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320602"/>
            <a:ext cx="1444470" cy="5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6875C1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1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40000"/>
              <a:buFontTx/>
              <a:buNone/>
              <a:tabLst/>
              <a:defRPr/>
            </a:pPr>
            <a:r>
              <a:rPr lang="en-US" altLang="el-GR" sz="1800" dirty="0">
                <a:solidFill>
                  <a:schemeClr val="bg1"/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 </a:t>
            </a:r>
            <a:r>
              <a:rPr lang="el-GR" altLang="el-GR" sz="1800" dirty="0">
                <a:solidFill>
                  <a:srgbClr val="6875C1"/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Οδηγός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l-GR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Πώς να χρησιμοποιήσετε την ηλεκτρονική η-πλατφόρμα CENTAUR </a:t>
            </a:r>
            <a:r>
              <a:rPr lang="en-US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 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5B620A-0C16-C12A-0659-D2DE1DC4F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320602"/>
            <a:ext cx="1444470" cy="5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6875C1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C15A1BA-3B94-E224-3BED-E6B8C1AF56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320602"/>
            <a:ext cx="1444470" cy="5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9DD3979B-32D9-8AB5-2B0E-65AF63918B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1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40000"/>
              <a:buFontTx/>
              <a:buNone/>
              <a:tabLst/>
              <a:defRPr/>
            </a:pPr>
            <a:r>
              <a:rPr lang="en-US" altLang="el-GR" sz="1800" dirty="0">
                <a:solidFill>
                  <a:schemeClr val="bg1"/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 </a:t>
            </a:r>
            <a:r>
              <a:rPr lang="el-GR" altLang="el-GR" sz="1800" dirty="0">
                <a:solidFill>
                  <a:srgbClr val="6875C1"/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Οδηγός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l-GR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Πώς να χρησιμοποιήσετε την ηλεκτρονική η-πλατφόρμα CENTAUR </a:t>
            </a:r>
            <a:r>
              <a:rPr lang="en-US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 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6875C1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A8B3CD60-08CC-2D39-A1A4-F439648928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1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40000"/>
              <a:buFontTx/>
              <a:buNone/>
              <a:tabLst/>
              <a:defRPr/>
            </a:pPr>
            <a:r>
              <a:rPr lang="en-US" altLang="el-GR" sz="1800" dirty="0">
                <a:solidFill>
                  <a:schemeClr val="bg1"/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 </a:t>
            </a:r>
            <a:r>
              <a:rPr lang="el-GR" altLang="el-GR" sz="1800" dirty="0">
                <a:solidFill>
                  <a:srgbClr val="6875C1"/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Οδηγός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l-GR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Πώς να χρησιμοποιήσετε την ηλεκτρονική η-πλατφόρμα CENTAUR </a:t>
            </a:r>
            <a:r>
              <a:rPr lang="en-US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 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6/3/2023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875C1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C5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C53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C5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C5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C5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training.centaur-project.eu/virtual-exercises/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aur-project.eu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ig-dhl.eu/partners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aur-project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centaur-project.e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5580F265-BBC5-E893-032E-D9AFEAEE2B47}"/>
              </a:ext>
            </a:extLst>
          </p:cNvPr>
          <p:cNvSpPr/>
          <p:nvPr/>
        </p:nvSpPr>
        <p:spPr>
          <a:xfrm>
            <a:off x="-2082" y="6316337"/>
            <a:ext cx="12192000" cy="541663"/>
          </a:xfrm>
          <a:prstGeom prst="rect">
            <a:avLst/>
          </a:prstGeom>
          <a:solidFill>
            <a:srgbClr val="687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5" name="Τίτλος 3">
            <a:extLst>
              <a:ext uri="{FF2B5EF4-FFF2-40B4-BE49-F238E27FC236}">
                <a16:creationId xmlns:a16="http://schemas.microsoft.com/office/drawing/2014/main" id="{3811DAED-7483-42F0-A933-7484F0EF6AE2}"/>
              </a:ext>
            </a:extLst>
          </p:cNvPr>
          <p:cNvSpPr txBox="1">
            <a:spLocks/>
          </p:cNvSpPr>
          <p:nvPr/>
        </p:nvSpPr>
        <p:spPr>
          <a:xfrm>
            <a:off x="197229" y="4300563"/>
            <a:ext cx="7670183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l-GR" sz="3400" b="1" dirty="0">
                <a:solidFill>
                  <a:srgbClr val="FFCC53"/>
                </a:solidFill>
                <a:effectLst/>
                <a:latin typeface="Calibri" panose="020F0502020204030204" pitchFamily="34" charset="0"/>
              </a:rPr>
              <a:t>Εγχειρίδιο</a:t>
            </a:r>
            <a:br>
              <a:rPr lang="el-GR" sz="3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l-GR" sz="3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Πως να </a:t>
            </a:r>
            <a:r>
              <a:rPr lang="el-GR" sz="3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χρησιμοποιήσετε</a:t>
            </a:r>
            <a:r>
              <a:rPr lang="el-GR" sz="3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την </a:t>
            </a:r>
          </a:p>
          <a:p>
            <a:pPr>
              <a:spcAft>
                <a:spcPts val="600"/>
              </a:spcAft>
            </a:pPr>
            <a:r>
              <a:rPr lang="el-GR" sz="3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η- πλατφόρμα</a:t>
            </a:r>
            <a:r>
              <a:rPr lang="el-GR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sz="3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CENTAUR</a:t>
            </a:r>
            <a:endParaRPr lang="en-US" sz="340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9B5BB9B-7AC6-4C0F-B87E-6D639D93ACC1}"/>
              </a:ext>
            </a:extLst>
          </p:cNvPr>
          <p:cNvSpPr/>
          <p:nvPr/>
        </p:nvSpPr>
        <p:spPr>
          <a:xfrm>
            <a:off x="1684020" y="6320495"/>
            <a:ext cx="8878472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900" b="0" i="0" dirty="0">
                <a:solidFill>
                  <a:schemeClr val="bg1"/>
                </a:solidFill>
                <a:effectLst/>
                <a:latin typeface="+mj-lt"/>
              </a:rPr>
              <a:t>Η υποστήριξη της Ευρωπαϊκής Επιτροπής για την παραγωγή της παρούσας ιστοσελίδας δεν συνιστά αποδοχή του περιεχομένου, το οποίο αντανακλά τις απόψεις μόνον των δημιουργών, και η Ευρωπαϊκή Επιτροπή δεν φέρει ουδεμία ευθύνη για οποιαδήποτε χρήση των πληροφοριών που εμπεριέχονται σε αυτό.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6FA3D9BA-D9C2-4B14-B688-6DE4E8492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526" y="634049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BD62309-6A4A-29CA-70F9-E391BC6D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283" y="865280"/>
            <a:ext cx="5164834" cy="19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64BF5433-A2FE-301E-4F65-F61F2EF90D4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97F9CBB-BDC5-E5D2-4E8A-64ADBCF0FFB9}"/>
              </a:ext>
            </a:extLst>
          </p:cNvPr>
          <p:cNvSpPr txBox="1"/>
          <p:nvPr/>
        </p:nvSpPr>
        <p:spPr>
          <a:xfrm>
            <a:off x="0" y="2786794"/>
            <a:ext cx="70021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666666"/>
                </a:solidFill>
                <a:latin typeface="Comfortaa"/>
              </a:rPr>
              <a:t>Υποστήριξη, κινητοποίηση και ενδυνάμωση των επαγγελματιών και των εκπαιδευτικών στους τομείς του πολιτισμού και της δημιουργικότητας</a:t>
            </a:r>
            <a:endParaRPr lang="el-G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2EB78B-84BB-28A2-6E14-F590C8881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0"/>
          <a:stretch/>
        </p:blipFill>
        <p:spPr bwMode="auto">
          <a:xfrm>
            <a:off x="7111084" y="462"/>
            <a:ext cx="5085175" cy="63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0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43AA209-CE17-19B9-4877-77ADFE7D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79999"/>
            <a:ext cx="11076000" cy="893179"/>
          </a:xfrm>
          <a:solidFill>
            <a:srgbClr val="6875C1"/>
          </a:solidFill>
        </p:spPr>
        <p:txBody>
          <a:bodyPr/>
          <a:lstStyle/>
          <a:p>
            <a:pPr algn="ctr"/>
            <a:r>
              <a:rPr lang="el-GR" dirty="0">
                <a:solidFill>
                  <a:srgbClr val="FFFFFF"/>
                </a:solidFill>
                <a:latin typeface="Calibri" panose="020F0502020204030204" pitchFamily="34" charset="0"/>
              </a:rPr>
              <a:t>Τα τυπικά σενάρια χρήσης</a:t>
            </a: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BECAB10-A15A-A9EE-E23E-26E95F6C1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6681000" cy="3684588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Εξηγούνται οι βασικοί ρόλοι  του εκπαιδευτή και του εκπαιδευόμενου καθώς και τα τυπικά σενάρια χρήσης της πλατφόρμας CENTAUR για αυτούς τους δύο ρόλους αντίστοιχα.</a:t>
            </a:r>
            <a:endParaRPr lang="el-GR" dirty="0">
              <a:solidFill>
                <a:srgbClr val="FFCC53"/>
              </a:solidFill>
              <a:latin typeface="Noto Sans Symbols"/>
            </a:endParaRPr>
          </a:p>
          <a:p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F61D5-5146-88FE-A801-4AC99478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320" y="2456960"/>
            <a:ext cx="4231680" cy="15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8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6CF73A-D85D-17E9-723E-4CD21943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libri" panose="020F0502020204030204" pitchFamily="34" charset="0"/>
              </a:rPr>
              <a:t>Βασικ</a:t>
            </a:r>
            <a:r>
              <a:rPr lang="en-US" dirty="0">
                <a:latin typeface="Calibri" panose="020F0502020204030204" pitchFamily="34" charset="0"/>
              </a:rPr>
              <a:t>o</a:t>
            </a:r>
            <a:r>
              <a:rPr lang="el-GR" dirty="0">
                <a:latin typeface="Calibri" panose="020F0502020204030204" pitchFamily="34" charset="0"/>
              </a:rPr>
              <a:t>ί ρόλοι: Εκπαιδευτής και </a:t>
            </a:r>
            <a:br>
              <a:rPr lang="el-GR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E</a:t>
            </a:r>
            <a:r>
              <a:rPr lang="el-GR" dirty="0" err="1">
                <a:latin typeface="Calibri" panose="020F0502020204030204" pitchFamily="34" charset="0"/>
              </a:rPr>
              <a:t>κπαιδευόμενος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DD0C02-8AFD-D51D-8669-2EA2087CF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11240301" cy="4865977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Η πλατφόρμα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CENTAUR</a:t>
            </a:r>
            <a:endParaRPr lang="en-US" dirty="0"/>
          </a:p>
          <a:p>
            <a:pPr lvl="1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είναι λειτουργική</a:t>
            </a:r>
            <a:r>
              <a:rPr lang="en-US" dirty="0"/>
              <a:t> </a:t>
            </a:r>
          </a:p>
          <a:p>
            <a:pPr lvl="1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απευθύνεται σε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l-GR" b="1" dirty="0" err="1">
                <a:solidFill>
                  <a:srgbClr val="000000"/>
                </a:solidFill>
                <a:latin typeface="Calibri" panose="020F0502020204030204" pitchFamily="34" charset="0"/>
              </a:rPr>
              <a:t>κπαιδευτές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 και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Εκπαιδευόμενους.</a:t>
            </a:r>
            <a:endParaRPr lang="en-US" b="1" dirty="0"/>
          </a:p>
          <a:p>
            <a:pPr marL="0" indent="0">
              <a:buNone/>
            </a:pP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Πριν αναλύσουμε το σενάριο χρήσης, ας εξετάσουμε τους όρους εκπαιδευτής και εκπαιδευόμενος.</a:t>
            </a:r>
            <a:endParaRPr lang="en-US" sz="2000" dirty="0"/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F1F28-C51D-0725-D8A7-E8A6C974F5D8}"/>
              </a:ext>
            </a:extLst>
          </p:cNvPr>
          <p:cNvSpPr txBox="1"/>
          <p:nvPr/>
        </p:nvSpPr>
        <p:spPr>
          <a:xfrm>
            <a:off x="678501" y="4053538"/>
            <a:ext cx="4646386" cy="2308324"/>
          </a:xfrm>
          <a:custGeom>
            <a:avLst/>
            <a:gdLst>
              <a:gd name="connsiteX0" fmla="*/ 0 w 4646386"/>
              <a:gd name="connsiteY0" fmla="*/ 0 h 2308324"/>
              <a:gd name="connsiteX1" fmla="*/ 487871 w 4646386"/>
              <a:gd name="connsiteY1" fmla="*/ 0 h 2308324"/>
              <a:gd name="connsiteX2" fmla="*/ 929277 w 4646386"/>
              <a:gd name="connsiteY2" fmla="*/ 0 h 2308324"/>
              <a:gd name="connsiteX3" fmla="*/ 1370684 w 4646386"/>
              <a:gd name="connsiteY3" fmla="*/ 0 h 2308324"/>
              <a:gd name="connsiteX4" fmla="*/ 1858554 w 4646386"/>
              <a:gd name="connsiteY4" fmla="*/ 0 h 2308324"/>
              <a:gd name="connsiteX5" fmla="*/ 2485817 w 4646386"/>
              <a:gd name="connsiteY5" fmla="*/ 0 h 2308324"/>
              <a:gd name="connsiteX6" fmla="*/ 3159542 w 4646386"/>
              <a:gd name="connsiteY6" fmla="*/ 0 h 2308324"/>
              <a:gd name="connsiteX7" fmla="*/ 3833268 w 4646386"/>
              <a:gd name="connsiteY7" fmla="*/ 0 h 2308324"/>
              <a:gd name="connsiteX8" fmla="*/ 4646386 w 4646386"/>
              <a:gd name="connsiteY8" fmla="*/ 0 h 2308324"/>
              <a:gd name="connsiteX9" fmla="*/ 4646386 w 4646386"/>
              <a:gd name="connsiteY9" fmla="*/ 600164 h 2308324"/>
              <a:gd name="connsiteX10" fmla="*/ 4646386 w 4646386"/>
              <a:gd name="connsiteY10" fmla="*/ 1131079 h 2308324"/>
              <a:gd name="connsiteX11" fmla="*/ 4646386 w 4646386"/>
              <a:gd name="connsiteY11" fmla="*/ 1754326 h 2308324"/>
              <a:gd name="connsiteX12" fmla="*/ 4646386 w 4646386"/>
              <a:gd name="connsiteY12" fmla="*/ 2308324 h 2308324"/>
              <a:gd name="connsiteX13" fmla="*/ 4019124 w 4646386"/>
              <a:gd name="connsiteY13" fmla="*/ 2308324 h 2308324"/>
              <a:gd name="connsiteX14" fmla="*/ 3577717 w 4646386"/>
              <a:gd name="connsiteY14" fmla="*/ 2308324 h 2308324"/>
              <a:gd name="connsiteX15" fmla="*/ 2950455 w 4646386"/>
              <a:gd name="connsiteY15" fmla="*/ 2308324 h 2308324"/>
              <a:gd name="connsiteX16" fmla="*/ 2462585 w 4646386"/>
              <a:gd name="connsiteY16" fmla="*/ 2308324 h 2308324"/>
              <a:gd name="connsiteX17" fmla="*/ 1974714 w 4646386"/>
              <a:gd name="connsiteY17" fmla="*/ 2308324 h 2308324"/>
              <a:gd name="connsiteX18" fmla="*/ 1300988 w 4646386"/>
              <a:gd name="connsiteY18" fmla="*/ 2308324 h 2308324"/>
              <a:gd name="connsiteX19" fmla="*/ 627262 w 4646386"/>
              <a:gd name="connsiteY19" fmla="*/ 2308324 h 2308324"/>
              <a:gd name="connsiteX20" fmla="*/ 0 w 4646386"/>
              <a:gd name="connsiteY20" fmla="*/ 2308324 h 2308324"/>
              <a:gd name="connsiteX21" fmla="*/ 0 w 4646386"/>
              <a:gd name="connsiteY21" fmla="*/ 1754326 h 2308324"/>
              <a:gd name="connsiteX22" fmla="*/ 0 w 4646386"/>
              <a:gd name="connsiteY22" fmla="*/ 1131079 h 2308324"/>
              <a:gd name="connsiteX23" fmla="*/ 0 w 4646386"/>
              <a:gd name="connsiteY23" fmla="*/ 507831 h 2308324"/>
              <a:gd name="connsiteX24" fmla="*/ 0 w 4646386"/>
              <a:gd name="connsiteY2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46386" h="2308324" fill="none" extrusionOk="0">
                <a:moveTo>
                  <a:pt x="0" y="0"/>
                </a:moveTo>
                <a:cubicBezTo>
                  <a:pt x="119049" y="-11498"/>
                  <a:pt x="328089" y="11451"/>
                  <a:pt x="487871" y="0"/>
                </a:cubicBezTo>
                <a:cubicBezTo>
                  <a:pt x="647653" y="-11451"/>
                  <a:pt x="724876" y="11418"/>
                  <a:pt x="929277" y="0"/>
                </a:cubicBezTo>
                <a:cubicBezTo>
                  <a:pt x="1133678" y="-11418"/>
                  <a:pt x="1245701" y="52592"/>
                  <a:pt x="1370684" y="0"/>
                </a:cubicBezTo>
                <a:cubicBezTo>
                  <a:pt x="1495667" y="-52592"/>
                  <a:pt x="1756956" y="16450"/>
                  <a:pt x="1858554" y="0"/>
                </a:cubicBezTo>
                <a:cubicBezTo>
                  <a:pt x="1960152" y="-16450"/>
                  <a:pt x="2194108" y="7162"/>
                  <a:pt x="2485817" y="0"/>
                </a:cubicBezTo>
                <a:cubicBezTo>
                  <a:pt x="2777526" y="-7162"/>
                  <a:pt x="2954075" y="47513"/>
                  <a:pt x="3159542" y="0"/>
                </a:cubicBezTo>
                <a:cubicBezTo>
                  <a:pt x="3365010" y="-47513"/>
                  <a:pt x="3500865" y="34914"/>
                  <a:pt x="3833268" y="0"/>
                </a:cubicBezTo>
                <a:cubicBezTo>
                  <a:pt x="4165671" y="-34914"/>
                  <a:pt x="4355999" y="70885"/>
                  <a:pt x="4646386" y="0"/>
                </a:cubicBezTo>
                <a:cubicBezTo>
                  <a:pt x="4685356" y="276967"/>
                  <a:pt x="4585903" y="335569"/>
                  <a:pt x="4646386" y="600164"/>
                </a:cubicBezTo>
                <a:cubicBezTo>
                  <a:pt x="4706869" y="864759"/>
                  <a:pt x="4587897" y="975230"/>
                  <a:pt x="4646386" y="1131079"/>
                </a:cubicBezTo>
                <a:cubicBezTo>
                  <a:pt x="4704875" y="1286929"/>
                  <a:pt x="4615085" y="1559284"/>
                  <a:pt x="4646386" y="1754326"/>
                </a:cubicBezTo>
                <a:cubicBezTo>
                  <a:pt x="4677687" y="1949368"/>
                  <a:pt x="4584580" y="2166554"/>
                  <a:pt x="4646386" y="2308324"/>
                </a:cubicBezTo>
                <a:cubicBezTo>
                  <a:pt x="4412574" y="2334199"/>
                  <a:pt x="4196198" y="2235358"/>
                  <a:pt x="4019124" y="2308324"/>
                </a:cubicBezTo>
                <a:cubicBezTo>
                  <a:pt x="3842050" y="2381290"/>
                  <a:pt x="3720099" y="2258981"/>
                  <a:pt x="3577717" y="2308324"/>
                </a:cubicBezTo>
                <a:cubicBezTo>
                  <a:pt x="3435335" y="2357667"/>
                  <a:pt x="3255032" y="2285723"/>
                  <a:pt x="2950455" y="2308324"/>
                </a:cubicBezTo>
                <a:cubicBezTo>
                  <a:pt x="2645878" y="2330925"/>
                  <a:pt x="2640784" y="2295205"/>
                  <a:pt x="2462585" y="2308324"/>
                </a:cubicBezTo>
                <a:cubicBezTo>
                  <a:pt x="2284386" y="2321443"/>
                  <a:pt x="2126168" y="2290821"/>
                  <a:pt x="1974714" y="2308324"/>
                </a:cubicBezTo>
                <a:cubicBezTo>
                  <a:pt x="1823260" y="2325827"/>
                  <a:pt x="1494394" y="2238373"/>
                  <a:pt x="1300988" y="2308324"/>
                </a:cubicBezTo>
                <a:cubicBezTo>
                  <a:pt x="1107582" y="2378275"/>
                  <a:pt x="884094" y="2228944"/>
                  <a:pt x="627262" y="2308324"/>
                </a:cubicBezTo>
                <a:cubicBezTo>
                  <a:pt x="370430" y="2387704"/>
                  <a:pt x="248148" y="2262428"/>
                  <a:pt x="0" y="2308324"/>
                </a:cubicBezTo>
                <a:cubicBezTo>
                  <a:pt x="-29704" y="2055629"/>
                  <a:pt x="33296" y="2028982"/>
                  <a:pt x="0" y="1754326"/>
                </a:cubicBezTo>
                <a:cubicBezTo>
                  <a:pt x="-33296" y="1479670"/>
                  <a:pt x="32279" y="1441000"/>
                  <a:pt x="0" y="1131079"/>
                </a:cubicBezTo>
                <a:cubicBezTo>
                  <a:pt x="-32279" y="821158"/>
                  <a:pt x="50267" y="684022"/>
                  <a:pt x="0" y="507831"/>
                </a:cubicBezTo>
                <a:cubicBezTo>
                  <a:pt x="-50267" y="331640"/>
                  <a:pt x="15349" y="142870"/>
                  <a:pt x="0" y="0"/>
                </a:cubicBezTo>
                <a:close/>
              </a:path>
              <a:path w="4646386" h="2308324" stroke="0" extrusionOk="0">
                <a:moveTo>
                  <a:pt x="0" y="0"/>
                </a:moveTo>
                <a:cubicBezTo>
                  <a:pt x="175986" y="-6211"/>
                  <a:pt x="461983" y="1762"/>
                  <a:pt x="627262" y="0"/>
                </a:cubicBezTo>
                <a:cubicBezTo>
                  <a:pt x="792541" y="-1762"/>
                  <a:pt x="994901" y="45573"/>
                  <a:pt x="1300988" y="0"/>
                </a:cubicBezTo>
                <a:cubicBezTo>
                  <a:pt x="1607075" y="-45573"/>
                  <a:pt x="1590554" y="27047"/>
                  <a:pt x="1835322" y="0"/>
                </a:cubicBezTo>
                <a:cubicBezTo>
                  <a:pt x="2080090" y="-27047"/>
                  <a:pt x="2134557" y="27272"/>
                  <a:pt x="2276729" y="0"/>
                </a:cubicBezTo>
                <a:cubicBezTo>
                  <a:pt x="2418901" y="-27272"/>
                  <a:pt x="2606001" y="39504"/>
                  <a:pt x="2903991" y="0"/>
                </a:cubicBezTo>
                <a:cubicBezTo>
                  <a:pt x="3201981" y="-39504"/>
                  <a:pt x="3325409" y="34270"/>
                  <a:pt x="3438326" y="0"/>
                </a:cubicBezTo>
                <a:cubicBezTo>
                  <a:pt x="3551243" y="-34270"/>
                  <a:pt x="3784204" y="4864"/>
                  <a:pt x="4019124" y="0"/>
                </a:cubicBezTo>
                <a:cubicBezTo>
                  <a:pt x="4254044" y="-4864"/>
                  <a:pt x="4465111" y="41592"/>
                  <a:pt x="4646386" y="0"/>
                </a:cubicBezTo>
                <a:cubicBezTo>
                  <a:pt x="4694748" y="168097"/>
                  <a:pt x="4618549" y="284734"/>
                  <a:pt x="4646386" y="507831"/>
                </a:cubicBezTo>
                <a:cubicBezTo>
                  <a:pt x="4674223" y="730928"/>
                  <a:pt x="4604492" y="886836"/>
                  <a:pt x="4646386" y="1015663"/>
                </a:cubicBezTo>
                <a:cubicBezTo>
                  <a:pt x="4688280" y="1144490"/>
                  <a:pt x="4604838" y="1392275"/>
                  <a:pt x="4646386" y="1546577"/>
                </a:cubicBezTo>
                <a:cubicBezTo>
                  <a:pt x="4687934" y="1700879"/>
                  <a:pt x="4559696" y="2153730"/>
                  <a:pt x="4646386" y="2308324"/>
                </a:cubicBezTo>
                <a:cubicBezTo>
                  <a:pt x="4386031" y="2334356"/>
                  <a:pt x="4141397" y="2298666"/>
                  <a:pt x="3972660" y="2308324"/>
                </a:cubicBezTo>
                <a:cubicBezTo>
                  <a:pt x="3803923" y="2317982"/>
                  <a:pt x="3634348" y="2295696"/>
                  <a:pt x="3531253" y="2308324"/>
                </a:cubicBezTo>
                <a:cubicBezTo>
                  <a:pt x="3428158" y="2320952"/>
                  <a:pt x="3229119" y="2278664"/>
                  <a:pt x="3043383" y="2308324"/>
                </a:cubicBezTo>
                <a:cubicBezTo>
                  <a:pt x="2857647" y="2337984"/>
                  <a:pt x="2820638" y="2273116"/>
                  <a:pt x="2601976" y="2308324"/>
                </a:cubicBezTo>
                <a:cubicBezTo>
                  <a:pt x="2383314" y="2343532"/>
                  <a:pt x="2344089" y="2271371"/>
                  <a:pt x="2114106" y="2308324"/>
                </a:cubicBezTo>
                <a:cubicBezTo>
                  <a:pt x="1884123" y="2345277"/>
                  <a:pt x="1746644" y="2303826"/>
                  <a:pt x="1533307" y="2308324"/>
                </a:cubicBezTo>
                <a:cubicBezTo>
                  <a:pt x="1319970" y="2312822"/>
                  <a:pt x="1127110" y="2239504"/>
                  <a:pt x="906045" y="2308324"/>
                </a:cubicBezTo>
                <a:cubicBezTo>
                  <a:pt x="684980" y="2377144"/>
                  <a:pt x="420234" y="2249647"/>
                  <a:pt x="0" y="2308324"/>
                </a:cubicBezTo>
                <a:cubicBezTo>
                  <a:pt x="-47769" y="2151225"/>
                  <a:pt x="67213" y="1886905"/>
                  <a:pt x="0" y="1708160"/>
                </a:cubicBezTo>
                <a:cubicBezTo>
                  <a:pt x="-67213" y="1529415"/>
                  <a:pt x="44842" y="1444213"/>
                  <a:pt x="0" y="1200328"/>
                </a:cubicBezTo>
                <a:cubicBezTo>
                  <a:pt x="-44842" y="956443"/>
                  <a:pt x="71506" y="846903"/>
                  <a:pt x="0" y="577081"/>
                </a:cubicBezTo>
                <a:cubicBezTo>
                  <a:pt x="-71506" y="307259"/>
                  <a:pt x="31487" y="20057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FFCC53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458841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6875C1"/>
              </a:buCl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Εκπαιδευτές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: Άτομα όπως καλλιτέχνες,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ειδικοί σε θέματα πολιτισμού, όσοι εργάζονται στην εκπαίδευση ενηλίκων, οι οποίοι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διαχειρίζονται εκπαιδευτικές δράσεις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και επιθυμούν να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 χρησιμοποιήσουν το υλικό (ασκήσεις) του CENTAUR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και την πλατφόρμα, στα μαθήματά τους.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71001-500A-8B58-4F2D-7E7ABB7E5E26}"/>
              </a:ext>
            </a:extLst>
          </p:cNvPr>
          <p:cNvSpPr txBox="1"/>
          <p:nvPr/>
        </p:nvSpPr>
        <p:spPr>
          <a:xfrm>
            <a:off x="5963600" y="4053538"/>
            <a:ext cx="4921355" cy="2585323"/>
          </a:xfrm>
          <a:custGeom>
            <a:avLst/>
            <a:gdLst>
              <a:gd name="connsiteX0" fmla="*/ 0 w 4921355"/>
              <a:gd name="connsiteY0" fmla="*/ 0 h 2585323"/>
              <a:gd name="connsiteX1" fmla="*/ 497604 w 4921355"/>
              <a:gd name="connsiteY1" fmla="*/ 0 h 2585323"/>
              <a:gd name="connsiteX2" fmla="*/ 995207 w 4921355"/>
              <a:gd name="connsiteY2" fmla="*/ 0 h 2585323"/>
              <a:gd name="connsiteX3" fmla="*/ 1394384 w 4921355"/>
              <a:gd name="connsiteY3" fmla="*/ 0 h 2585323"/>
              <a:gd name="connsiteX4" fmla="*/ 1793560 w 4921355"/>
              <a:gd name="connsiteY4" fmla="*/ 0 h 2585323"/>
              <a:gd name="connsiteX5" fmla="*/ 2340378 w 4921355"/>
              <a:gd name="connsiteY5" fmla="*/ 0 h 2585323"/>
              <a:gd name="connsiteX6" fmla="*/ 2936408 w 4921355"/>
              <a:gd name="connsiteY6" fmla="*/ 0 h 2585323"/>
              <a:gd name="connsiteX7" fmla="*/ 3335585 w 4921355"/>
              <a:gd name="connsiteY7" fmla="*/ 0 h 2585323"/>
              <a:gd name="connsiteX8" fmla="*/ 3931616 w 4921355"/>
              <a:gd name="connsiteY8" fmla="*/ 0 h 2585323"/>
              <a:gd name="connsiteX9" fmla="*/ 4429220 w 4921355"/>
              <a:gd name="connsiteY9" fmla="*/ 0 h 2585323"/>
              <a:gd name="connsiteX10" fmla="*/ 4921355 w 4921355"/>
              <a:gd name="connsiteY10" fmla="*/ 0 h 2585323"/>
              <a:gd name="connsiteX11" fmla="*/ 4921355 w 4921355"/>
              <a:gd name="connsiteY11" fmla="*/ 439505 h 2585323"/>
              <a:gd name="connsiteX12" fmla="*/ 4921355 w 4921355"/>
              <a:gd name="connsiteY12" fmla="*/ 956570 h 2585323"/>
              <a:gd name="connsiteX13" fmla="*/ 4921355 w 4921355"/>
              <a:gd name="connsiteY13" fmla="*/ 1447781 h 2585323"/>
              <a:gd name="connsiteX14" fmla="*/ 4921355 w 4921355"/>
              <a:gd name="connsiteY14" fmla="*/ 1938992 h 2585323"/>
              <a:gd name="connsiteX15" fmla="*/ 4921355 w 4921355"/>
              <a:gd name="connsiteY15" fmla="*/ 2585323 h 2585323"/>
              <a:gd name="connsiteX16" fmla="*/ 4325324 w 4921355"/>
              <a:gd name="connsiteY16" fmla="*/ 2585323 h 2585323"/>
              <a:gd name="connsiteX17" fmla="*/ 3827721 w 4921355"/>
              <a:gd name="connsiteY17" fmla="*/ 2585323 h 2585323"/>
              <a:gd name="connsiteX18" fmla="*/ 3280903 w 4921355"/>
              <a:gd name="connsiteY18" fmla="*/ 2585323 h 2585323"/>
              <a:gd name="connsiteX19" fmla="*/ 2635659 w 4921355"/>
              <a:gd name="connsiteY19" fmla="*/ 2585323 h 2585323"/>
              <a:gd name="connsiteX20" fmla="*/ 2039628 w 4921355"/>
              <a:gd name="connsiteY20" fmla="*/ 2585323 h 2585323"/>
              <a:gd name="connsiteX21" fmla="*/ 1443597 w 4921355"/>
              <a:gd name="connsiteY21" fmla="*/ 2585323 h 2585323"/>
              <a:gd name="connsiteX22" fmla="*/ 798353 w 4921355"/>
              <a:gd name="connsiteY22" fmla="*/ 2585323 h 2585323"/>
              <a:gd name="connsiteX23" fmla="*/ 0 w 4921355"/>
              <a:gd name="connsiteY23" fmla="*/ 2585323 h 2585323"/>
              <a:gd name="connsiteX24" fmla="*/ 0 w 4921355"/>
              <a:gd name="connsiteY24" fmla="*/ 2042405 h 2585323"/>
              <a:gd name="connsiteX25" fmla="*/ 0 w 4921355"/>
              <a:gd name="connsiteY25" fmla="*/ 1577047 h 2585323"/>
              <a:gd name="connsiteX26" fmla="*/ 0 w 4921355"/>
              <a:gd name="connsiteY26" fmla="*/ 1111689 h 2585323"/>
              <a:gd name="connsiteX27" fmla="*/ 0 w 4921355"/>
              <a:gd name="connsiteY27" fmla="*/ 568771 h 2585323"/>
              <a:gd name="connsiteX28" fmla="*/ 0 w 4921355"/>
              <a:gd name="connsiteY28" fmla="*/ 0 h 25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21355" h="2585323" fill="none" extrusionOk="0">
                <a:moveTo>
                  <a:pt x="0" y="0"/>
                </a:moveTo>
                <a:cubicBezTo>
                  <a:pt x="189715" y="-32369"/>
                  <a:pt x="252458" y="59702"/>
                  <a:pt x="497604" y="0"/>
                </a:cubicBezTo>
                <a:cubicBezTo>
                  <a:pt x="742750" y="-59702"/>
                  <a:pt x="769406" y="38730"/>
                  <a:pt x="995207" y="0"/>
                </a:cubicBezTo>
                <a:cubicBezTo>
                  <a:pt x="1221008" y="-38730"/>
                  <a:pt x="1293301" y="8006"/>
                  <a:pt x="1394384" y="0"/>
                </a:cubicBezTo>
                <a:cubicBezTo>
                  <a:pt x="1495467" y="-8006"/>
                  <a:pt x="1639638" y="11457"/>
                  <a:pt x="1793560" y="0"/>
                </a:cubicBezTo>
                <a:cubicBezTo>
                  <a:pt x="1947482" y="-11457"/>
                  <a:pt x="2112782" y="377"/>
                  <a:pt x="2340378" y="0"/>
                </a:cubicBezTo>
                <a:cubicBezTo>
                  <a:pt x="2567974" y="-377"/>
                  <a:pt x="2676821" y="14752"/>
                  <a:pt x="2936408" y="0"/>
                </a:cubicBezTo>
                <a:cubicBezTo>
                  <a:pt x="3195995" y="-14752"/>
                  <a:pt x="3201127" y="40012"/>
                  <a:pt x="3335585" y="0"/>
                </a:cubicBezTo>
                <a:cubicBezTo>
                  <a:pt x="3470043" y="-40012"/>
                  <a:pt x="3785839" y="2678"/>
                  <a:pt x="3931616" y="0"/>
                </a:cubicBezTo>
                <a:cubicBezTo>
                  <a:pt x="4077393" y="-2678"/>
                  <a:pt x="4324761" y="59039"/>
                  <a:pt x="4429220" y="0"/>
                </a:cubicBezTo>
                <a:cubicBezTo>
                  <a:pt x="4533679" y="-59039"/>
                  <a:pt x="4677514" y="33788"/>
                  <a:pt x="4921355" y="0"/>
                </a:cubicBezTo>
                <a:cubicBezTo>
                  <a:pt x="4941890" y="175544"/>
                  <a:pt x="4872503" y="321909"/>
                  <a:pt x="4921355" y="439505"/>
                </a:cubicBezTo>
                <a:cubicBezTo>
                  <a:pt x="4970207" y="557101"/>
                  <a:pt x="4894405" y="781283"/>
                  <a:pt x="4921355" y="956570"/>
                </a:cubicBezTo>
                <a:cubicBezTo>
                  <a:pt x="4948305" y="1131857"/>
                  <a:pt x="4866566" y="1321567"/>
                  <a:pt x="4921355" y="1447781"/>
                </a:cubicBezTo>
                <a:cubicBezTo>
                  <a:pt x="4976144" y="1573995"/>
                  <a:pt x="4911207" y="1807941"/>
                  <a:pt x="4921355" y="1938992"/>
                </a:cubicBezTo>
                <a:cubicBezTo>
                  <a:pt x="4931503" y="2070043"/>
                  <a:pt x="4868947" y="2452868"/>
                  <a:pt x="4921355" y="2585323"/>
                </a:cubicBezTo>
                <a:cubicBezTo>
                  <a:pt x="4759788" y="2651505"/>
                  <a:pt x="4450869" y="2568392"/>
                  <a:pt x="4325324" y="2585323"/>
                </a:cubicBezTo>
                <a:cubicBezTo>
                  <a:pt x="4199779" y="2602254"/>
                  <a:pt x="4055962" y="2530330"/>
                  <a:pt x="3827721" y="2585323"/>
                </a:cubicBezTo>
                <a:cubicBezTo>
                  <a:pt x="3599480" y="2640316"/>
                  <a:pt x="3547567" y="2553235"/>
                  <a:pt x="3280903" y="2585323"/>
                </a:cubicBezTo>
                <a:cubicBezTo>
                  <a:pt x="3014239" y="2617411"/>
                  <a:pt x="2925896" y="2519231"/>
                  <a:pt x="2635659" y="2585323"/>
                </a:cubicBezTo>
                <a:cubicBezTo>
                  <a:pt x="2345422" y="2651415"/>
                  <a:pt x="2201245" y="2573674"/>
                  <a:pt x="2039628" y="2585323"/>
                </a:cubicBezTo>
                <a:cubicBezTo>
                  <a:pt x="1878011" y="2596972"/>
                  <a:pt x="1661082" y="2577550"/>
                  <a:pt x="1443597" y="2585323"/>
                </a:cubicBezTo>
                <a:cubicBezTo>
                  <a:pt x="1226112" y="2593096"/>
                  <a:pt x="1115728" y="2547944"/>
                  <a:pt x="798353" y="2585323"/>
                </a:cubicBezTo>
                <a:cubicBezTo>
                  <a:pt x="480978" y="2622702"/>
                  <a:pt x="313825" y="2551071"/>
                  <a:pt x="0" y="2585323"/>
                </a:cubicBezTo>
                <a:cubicBezTo>
                  <a:pt x="-118" y="2373536"/>
                  <a:pt x="17893" y="2256739"/>
                  <a:pt x="0" y="2042405"/>
                </a:cubicBezTo>
                <a:cubicBezTo>
                  <a:pt x="-17893" y="1828071"/>
                  <a:pt x="4004" y="1751491"/>
                  <a:pt x="0" y="1577047"/>
                </a:cubicBezTo>
                <a:cubicBezTo>
                  <a:pt x="-4004" y="1402603"/>
                  <a:pt x="44168" y="1317321"/>
                  <a:pt x="0" y="1111689"/>
                </a:cubicBezTo>
                <a:cubicBezTo>
                  <a:pt x="-44168" y="906057"/>
                  <a:pt x="44337" y="738551"/>
                  <a:pt x="0" y="568771"/>
                </a:cubicBezTo>
                <a:cubicBezTo>
                  <a:pt x="-44337" y="398991"/>
                  <a:pt x="47773" y="194966"/>
                  <a:pt x="0" y="0"/>
                </a:cubicBezTo>
                <a:close/>
              </a:path>
              <a:path w="4921355" h="2585323" stroke="0" extrusionOk="0">
                <a:moveTo>
                  <a:pt x="0" y="0"/>
                </a:moveTo>
                <a:cubicBezTo>
                  <a:pt x="264717" y="-6976"/>
                  <a:pt x="339134" y="27979"/>
                  <a:pt x="596031" y="0"/>
                </a:cubicBezTo>
                <a:cubicBezTo>
                  <a:pt x="852928" y="-27979"/>
                  <a:pt x="950615" y="7284"/>
                  <a:pt x="1241275" y="0"/>
                </a:cubicBezTo>
                <a:cubicBezTo>
                  <a:pt x="1531935" y="-7284"/>
                  <a:pt x="1676042" y="32841"/>
                  <a:pt x="1886519" y="0"/>
                </a:cubicBezTo>
                <a:cubicBezTo>
                  <a:pt x="2096996" y="-32841"/>
                  <a:pt x="2177653" y="37547"/>
                  <a:pt x="2285696" y="0"/>
                </a:cubicBezTo>
                <a:cubicBezTo>
                  <a:pt x="2393739" y="-37547"/>
                  <a:pt x="2615498" y="11305"/>
                  <a:pt x="2832513" y="0"/>
                </a:cubicBezTo>
                <a:cubicBezTo>
                  <a:pt x="3049528" y="-11305"/>
                  <a:pt x="3224139" y="39550"/>
                  <a:pt x="3428544" y="0"/>
                </a:cubicBezTo>
                <a:cubicBezTo>
                  <a:pt x="3632949" y="-39550"/>
                  <a:pt x="3686816" y="12445"/>
                  <a:pt x="3827721" y="0"/>
                </a:cubicBezTo>
                <a:cubicBezTo>
                  <a:pt x="3968626" y="-12445"/>
                  <a:pt x="4153244" y="15183"/>
                  <a:pt x="4374538" y="0"/>
                </a:cubicBezTo>
                <a:cubicBezTo>
                  <a:pt x="4595832" y="-15183"/>
                  <a:pt x="4789884" y="49438"/>
                  <a:pt x="4921355" y="0"/>
                </a:cubicBezTo>
                <a:cubicBezTo>
                  <a:pt x="4947431" y="213846"/>
                  <a:pt x="4889590" y="226089"/>
                  <a:pt x="4921355" y="439505"/>
                </a:cubicBezTo>
                <a:cubicBezTo>
                  <a:pt x="4953120" y="652922"/>
                  <a:pt x="4866507" y="689855"/>
                  <a:pt x="4921355" y="904863"/>
                </a:cubicBezTo>
                <a:cubicBezTo>
                  <a:pt x="4976203" y="1119871"/>
                  <a:pt x="4896416" y="1312525"/>
                  <a:pt x="4921355" y="1447781"/>
                </a:cubicBezTo>
                <a:cubicBezTo>
                  <a:pt x="4946294" y="1583037"/>
                  <a:pt x="4907150" y="1796062"/>
                  <a:pt x="4921355" y="1964845"/>
                </a:cubicBezTo>
                <a:cubicBezTo>
                  <a:pt x="4935560" y="2133628"/>
                  <a:pt x="4851026" y="2419525"/>
                  <a:pt x="4921355" y="2585323"/>
                </a:cubicBezTo>
                <a:cubicBezTo>
                  <a:pt x="4610840" y="2649619"/>
                  <a:pt x="4576377" y="2516201"/>
                  <a:pt x="4276111" y="2585323"/>
                </a:cubicBezTo>
                <a:cubicBezTo>
                  <a:pt x="3975845" y="2654445"/>
                  <a:pt x="3893117" y="2578826"/>
                  <a:pt x="3630866" y="2585323"/>
                </a:cubicBezTo>
                <a:cubicBezTo>
                  <a:pt x="3368615" y="2591820"/>
                  <a:pt x="3261237" y="2569495"/>
                  <a:pt x="3034836" y="2585323"/>
                </a:cubicBezTo>
                <a:cubicBezTo>
                  <a:pt x="2808435" y="2601151"/>
                  <a:pt x="2668345" y="2525872"/>
                  <a:pt x="2438805" y="2585323"/>
                </a:cubicBezTo>
                <a:cubicBezTo>
                  <a:pt x="2209265" y="2644774"/>
                  <a:pt x="2161634" y="2532650"/>
                  <a:pt x="1891988" y="2585323"/>
                </a:cubicBezTo>
                <a:cubicBezTo>
                  <a:pt x="1622342" y="2637996"/>
                  <a:pt x="1586092" y="2563578"/>
                  <a:pt x="1443597" y="2585323"/>
                </a:cubicBezTo>
                <a:cubicBezTo>
                  <a:pt x="1301102" y="2607068"/>
                  <a:pt x="1211020" y="2554227"/>
                  <a:pt x="1044421" y="2585323"/>
                </a:cubicBezTo>
                <a:cubicBezTo>
                  <a:pt x="877822" y="2616419"/>
                  <a:pt x="754089" y="2545279"/>
                  <a:pt x="645244" y="2585323"/>
                </a:cubicBezTo>
                <a:cubicBezTo>
                  <a:pt x="536399" y="2625367"/>
                  <a:pt x="153247" y="2565556"/>
                  <a:pt x="0" y="2585323"/>
                </a:cubicBezTo>
                <a:cubicBezTo>
                  <a:pt x="-14873" y="2414145"/>
                  <a:pt x="42122" y="2319941"/>
                  <a:pt x="0" y="2119965"/>
                </a:cubicBezTo>
                <a:cubicBezTo>
                  <a:pt x="-42122" y="1919989"/>
                  <a:pt x="15894" y="1877325"/>
                  <a:pt x="0" y="1680460"/>
                </a:cubicBezTo>
                <a:cubicBezTo>
                  <a:pt x="-15894" y="1483596"/>
                  <a:pt x="6464" y="1368851"/>
                  <a:pt x="0" y="1215102"/>
                </a:cubicBezTo>
                <a:cubicBezTo>
                  <a:pt x="-6464" y="1061353"/>
                  <a:pt x="52034" y="938472"/>
                  <a:pt x="0" y="775597"/>
                </a:cubicBezTo>
                <a:cubicBezTo>
                  <a:pt x="-52034" y="612722"/>
                  <a:pt x="11055" y="24072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FFCC53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4847638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fontAlgn="base"/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Εκπαιδευόμενοι: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Καθημερινοί άνθρωποι οι οποίοι μπορούν να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συμμετάσχουν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 σε συγκεκριμένες εκπαιδευτικές συνεδρίες του CENTAUR με την καθοδήγηση του εκπαιδευτή.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χρησιμοποιήσουν διαδικτυακά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 ασκήσεις του</a:t>
            </a:r>
            <a:r>
              <a:rPr lang="el-GR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CENTAUR, οι οποίες είναι κατάλληλες για αυτοδιδασκαλία (χωρίς καθοδήγηση εκπαιδευτή).</a:t>
            </a:r>
            <a:endParaRPr lang="el-GR" b="1" i="1" dirty="0">
              <a:solidFill>
                <a:srgbClr val="FFCC53"/>
              </a:solidFill>
              <a:latin typeface="Noto Sans Symbols"/>
            </a:endParaRPr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8525B0EB-7485-2A82-4F1E-14A7D3AE542C}"/>
              </a:ext>
            </a:extLst>
          </p:cNvPr>
          <p:cNvSpPr/>
          <p:nvPr/>
        </p:nvSpPr>
        <p:spPr>
          <a:xfrm>
            <a:off x="10348686" y="-3933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Τυπικά σενάρια χρήσης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1AD201F-135D-F12D-B6D9-DFAE6D359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924" y="978373"/>
            <a:ext cx="4813078" cy="18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3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588D23-036B-2751-B11C-A2B625D8D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75013">
            <a:off x="9912316" y="576798"/>
            <a:ext cx="1869339" cy="16114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8FA78EB-EEF9-74C6-FDCA-0F63D981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 panose="020F0502020204030204" pitchFamily="34" charset="0"/>
              </a:rPr>
              <a:t>Τι προσφέρει η πλατφόρμα CENTAUR στον εκπαιδευτή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326403-454B-8B25-E600-A84EAFD4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11397782" cy="4646521"/>
          </a:xfrm>
          <a:custGeom>
            <a:avLst/>
            <a:gdLst>
              <a:gd name="connsiteX0" fmla="*/ 0 w 11397782"/>
              <a:gd name="connsiteY0" fmla="*/ 0 h 4646521"/>
              <a:gd name="connsiteX1" fmla="*/ 485905 w 11397782"/>
              <a:gd name="connsiteY1" fmla="*/ 0 h 4646521"/>
              <a:gd name="connsiteX2" fmla="*/ 743855 w 11397782"/>
              <a:gd name="connsiteY2" fmla="*/ 0 h 4646521"/>
              <a:gd name="connsiteX3" fmla="*/ 1457716 w 11397782"/>
              <a:gd name="connsiteY3" fmla="*/ 0 h 4646521"/>
              <a:gd name="connsiteX4" fmla="*/ 2057600 w 11397782"/>
              <a:gd name="connsiteY4" fmla="*/ 0 h 4646521"/>
              <a:gd name="connsiteX5" fmla="*/ 2429527 w 11397782"/>
              <a:gd name="connsiteY5" fmla="*/ 0 h 4646521"/>
              <a:gd name="connsiteX6" fmla="*/ 2687477 w 11397782"/>
              <a:gd name="connsiteY6" fmla="*/ 0 h 4646521"/>
              <a:gd name="connsiteX7" fmla="*/ 3401338 w 11397782"/>
              <a:gd name="connsiteY7" fmla="*/ 0 h 4646521"/>
              <a:gd name="connsiteX8" fmla="*/ 4229177 w 11397782"/>
              <a:gd name="connsiteY8" fmla="*/ 0 h 4646521"/>
              <a:gd name="connsiteX9" fmla="*/ 4829060 w 11397782"/>
              <a:gd name="connsiteY9" fmla="*/ 0 h 4646521"/>
              <a:gd name="connsiteX10" fmla="*/ 5542921 w 11397782"/>
              <a:gd name="connsiteY10" fmla="*/ 0 h 4646521"/>
              <a:gd name="connsiteX11" fmla="*/ 6256782 w 11397782"/>
              <a:gd name="connsiteY11" fmla="*/ 0 h 4646521"/>
              <a:gd name="connsiteX12" fmla="*/ 6514732 w 11397782"/>
              <a:gd name="connsiteY12" fmla="*/ 0 h 4646521"/>
              <a:gd name="connsiteX13" fmla="*/ 7000638 w 11397782"/>
              <a:gd name="connsiteY13" fmla="*/ 0 h 4646521"/>
              <a:gd name="connsiteX14" fmla="*/ 7828477 w 11397782"/>
              <a:gd name="connsiteY14" fmla="*/ 0 h 4646521"/>
              <a:gd name="connsiteX15" fmla="*/ 8542338 w 11397782"/>
              <a:gd name="connsiteY15" fmla="*/ 0 h 4646521"/>
              <a:gd name="connsiteX16" fmla="*/ 9142221 w 11397782"/>
              <a:gd name="connsiteY16" fmla="*/ 0 h 4646521"/>
              <a:gd name="connsiteX17" fmla="*/ 9514149 w 11397782"/>
              <a:gd name="connsiteY17" fmla="*/ 0 h 4646521"/>
              <a:gd name="connsiteX18" fmla="*/ 9772098 w 11397782"/>
              <a:gd name="connsiteY18" fmla="*/ 0 h 4646521"/>
              <a:gd name="connsiteX19" fmla="*/ 10485959 w 11397782"/>
              <a:gd name="connsiteY19" fmla="*/ 0 h 4646521"/>
              <a:gd name="connsiteX20" fmla="*/ 11397782 w 11397782"/>
              <a:gd name="connsiteY20" fmla="*/ 0 h 4646521"/>
              <a:gd name="connsiteX21" fmla="*/ 11397782 w 11397782"/>
              <a:gd name="connsiteY21" fmla="*/ 534350 h 4646521"/>
              <a:gd name="connsiteX22" fmla="*/ 11397782 w 11397782"/>
              <a:gd name="connsiteY22" fmla="*/ 1208095 h 4646521"/>
              <a:gd name="connsiteX23" fmla="*/ 11397782 w 11397782"/>
              <a:gd name="connsiteY23" fmla="*/ 1788911 h 4646521"/>
              <a:gd name="connsiteX24" fmla="*/ 11397782 w 11397782"/>
              <a:gd name="connsiteY24" fmla="*/ 2276795 h 4646521"/>
              <a:gd name="connsiteX25" fmla="*/ 11397782 w 11397782"/>
              <a:gd name="connsiteY25" fmla="*/ 2811145 h 4646521"/>
              <a:gd name="connsiteX26" fmla="*/ 11397782 w 11397782"/>
              <a:gd name="connsiteY26" fmla="*/ 3252565 h 4646521"/>
              <a:gd name="connsiteX27" fmla="*/ 11397782 w 11397782"/>
              <a:gd name="connsiteY27" fmla="*/ 3693984 h 4646521"/>
              <a:gd name="connsiteX28" fmla="*/ 11397782 w 11397782"/>
              <a:gd name="connsiteY28" fmla="*/ 4135404 h 4646521"/>
              <a:gd name="connsiteX29" fmla="*/ 11397782 w 11397782"/>
              <a:gd name="connsiteY29" fmla="*/ 4646521 h 4646521"/>
              <a:gd name="connsiteX30" fmla="*/ 10911877 w 11397782"/>
              <a:gd name="connsiteY30" fmla="*/ 4646521 h 4646521"/>
              <a:gd name="connsiteX31" fmla="*/ 10311993 w 11397782"/>
              <a:gd name="connsiteY31" fmla="*/ 4646521 h 4646521"/>
              <a:gd name="connsiteX32" fmla="*/ 9940066 w 11397782"/>
              <a:gd name="connsiteY32" fmla="*/ 4646521 h 4646521"/>
              <a:gd name="connsiteX33" fmla="*/ 9568138 w 11397782"/>
              <a:gd name="connsiteY33" fmla="*/ 4646521 h 4646521"/>
              <a:gd name="connsiteX34" fmla="*/ 8968255 w 11397782"/>
              <a:gd name="connsiteY34" fmla="*/ 4646521 h 4646521"/>
              <a:gd name="connsiteX35" fmla="*/ 8140416 w 11397782"/>
              <a:gd name="connsiteY35" fmla="*/ 4646521 h 4646521"/>
              <a:gd name="connsiteX36" fmla="*/ 7426555 w 11397782"/>
              <a:gd name="connsiteY36" fmla="*/ 4646521 h 4646521"/>
              <a:gd name="connsiteX37" fmla="*/ 6598716 w 11397782"/>
              <a:gd name="connsiteY37" fmla="*/ 4646521 h 4646521"/>
              <a:gd name="connsiteX38" fmla="*/ 6340766 w 11397782"/>
              <a:gd name="connsiteY38" fmla="*/ 4646521 h 4646521"/>
              <a:gd name="connsiteX39" fmla="*/ 6082816 w 11397782"/>
              <a:gd name="connsiteY39" fmla="*/ 4646521 h 4646521"/>
              <a:gd name="connsiteX40" fmla="*/ 5482933 w 11397782"/>
              <a:gd name="connsiteY40" fmla="*/ 4646521 h 4646521"/>
              <a:gd name="connsiteX41" fmla="*/ 4655094 w 11397782"/>
              <a:gd name="connsiteY41" fmla="*/ 4646521 h 4646521"/>
              <a:gd name="connsiteX42" fmla="*/ 4169189 w 11397782"/>
              <a:gd name="connsiteY42" fmla="*/ 4646521 h 4646521"/>
              <a:gd name="connsiteX43" fmla="*/ 3341350 w 11397782"/>
              <a:gd name="connsiteY43" fmla="*/ 4646521 h 4646521"/>
              <a:gd name="connsiteX44" fmla="*/ 2627489 w 11397782"/>
              <a:gd name="connsiteY44" fmla="*/ 4646521 h 4646521"/>
              <a:gd name="connsiteX45" fmla="*/ 2141583 w 11397782"/>
              <a:gd name="connsiteY45" fmla="*/ 4646521 h 4646521"/>
              <a:gd name="connsiteX46" fmla="*/ 1769656 w 11397782"/>
              <a:gd name="connsiteY46" fmla="*/ 4646521 h 4646521"/>
              <a:gd name="connsiteX47" fmla="*/ 1169772 w 11397782"/>
              <a:gd name="connsiteY47" fmla="*/ 4646521 h 4646521"/>
              <a:gd name="connsiteX48" fmla="*/ 683867 w 11397782"/>
              <a:gd name="connsiteY48" fmla="*/ 4646521 h 4646521"/>
              <a:gd name="connsiteX49" fmla="*/ 0 w 11397782"/>
              <a:gd name="connsiteY49" fmla="*/ 4646521 h 4646521"/>
              <a:gd name="connsiteX50" fmla="*/ 0 w 11397782"/>
              <a:gd name="connsiteY50" fmla="*/ 4065706 h 4646521"/>
              <a:gd name="connsiteX51" fmla="*/ 0 w 11397782"/>
              <a:gd name="connsiteY51" fmla="*/ 3438426 h 4646521"/>
              <a:gd name="connsiteX52" fmla="*/ 0 w 11397782"/>
              <a:gd name="connsiteY52" fmla="*/ 2904076 h 4646521"/>
              <a:gd name="connsiteX53" fmla="*/ 0 w 11397782"/>
              <a:gd name="connsiteY53" fmla="*/ 2462656 h 4646521"/>
              <a:gd name="connsiteX54" fmla="*/ 0 w 11397782"/>
              <a:gd name="connsiteY54" fmla="*/ 1881841 h 4646521"/>
              <a:gd name="connsiteX55" fmla="*/ 0 w 11397782"/>
              <a:gd name="connsiteY55" fmla="*/ 1301026 h 4646521"/>
              <a:gd name="connsiteX56" fmla="*/ 0 w 11397782"/>
              <a:gd name="connsiteY56" fmla="*/ 766676 h 4646521"/>
              <a:gd name="connsiteX57" fmla="*/ 0 w 11397782"/>
              <a:gd name="connsiteY57" fmla="*/ 0 h 46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397782" h="4646521" extrusionOk="0">
                <a:moveTo>
                  <a:pt x="0" y="0"/>
                </a:moveTo>
                <a:cubicBezTo>
                  <a:pt x="190819" y="-27602"/>
                  <a:pt x="273535" y="47649"/>
                  <a:pt x="485905" y="0"/>
                </a:cubicBezTo>
                <a:cubicBezTo>
                  <a:pt x="698275" y="-47649"/>
                  <a:pt x="631065" y="26455"/>
                  <a:pt x="743855" y="0"/>
                </a:cubicBezTo>
                <a:cubicBezTo>
                  <a:pt x="856645" y="-26455"/>
                  <a:pt x="1182419" y="44109"/>
                  <a:pt x="1457716" y="0"/>
                </a:cubicBezTo>
                <a:cubicBezTo>
                  <a:pt x="1733013" y="-44109"/>
                  <a:pt x="1914423" y="33806"/>
                  <a:pt x="2057600" y="0"/>
                </a:cubicBezTo>
                <a:cubicBezTo>
                  <a:pt x="2200777" y="-33806"/>
                  <a:pt x="2253652" y="35246"/>
                  <a:pt x="2429527" y="0"/>
                </a:cubicBezTo>
                <a:cubicBezTo>
                  <a:pt x="2605402" y="-35246"/>
                  <a:pt x="2599782" y="5282"/>
                  <a:pt x="2687477" y="0"/>
                </a:cubicBezTo>
                <a:cubicBezTo>
                  <a:pt x="2775172" y="-5282"/>
                  <a:pt x="3190220" y="26157"/>
                  <a:pt x="3401338" y="0"/>
                </a:cubicBezTo>
                <a:cubicBezTo>
                  <a:pt x="3612456" y="-26157"/>
                  <a:pt x="3895577" y="60425"/>
                  <a:pt x="4229177" y="0"/>
                </a:cubicBezTo>
                <a:cubicBezTo>
                  <a:pt x="4562777" y="-60425"/>
                  <a:pt x="4635593" y="50320"/>
                  <a:pt x="4829060" y="0"/>
                </a:cubicBezTo>
                <a:cubicBezTo>
                  <a:pt x="5022527" y="-50320"/>
                  <a:pt x="5304371" y="58747"/>
                  <a:pt x="5542921" y="0"/>
                </a:cubicBezTo>
                <a:cubicBezTo>
                  <a:pt x="5781471" y="-58747"/>
                  <a:pt x="5933644" y="52728"/>
                  <a:pt x="6256782" y="0"/>
                </a:cubicBezTo>
                <a:cubicBezTo>
                  <a:pt x="6579920" y="-52728"/>
                  <a:pt x="6409802" y="18246"/>
                  <a:pt x="6514732" y="0"/>
                </a:cubicBezTo>
                <a:cubicBezTo>
                  <a:pt x="6619662" y="-18246"/>
                  <a:pt x="6892572" y="11668"/>
                  <a:pt x="7000638" y="0"/>
                </a:cubicBezTo>
                <a:cubicBezTo>
                  <a:pt x="7108704" y="-11668"/>
                  <a:pt x="7648281" y="72385"/>
                  <a:pt x="7828477" y="0"/>
                </a:cubicBezTo>
                <a:cubicBezTo>
                  <a:pt x="8008673" y="-72385"/>
                  <a:pt x="8274595" y="52366"/>
                  <a:pt x="8542338" y="0"/>
                </a:cubicBezTo>
                <a:cubicBezTo>
                  <a:pt x="8810081" y="-52366"/>
                  <a:pt x="8875242" y="19050"/>
                  <a:pt x="9142221" y="0"/>
                </a:cubicBezTo>
                <a:cubicBezTo>
                  <a:pt x="9409200" y="-19050"/>
                  <a:pt x="9408031" y="38188"/>
                  <a:pt x="9514149" y="0"/>
                </a:cubicBezTo>
                <a:cubicBezTo>
                  <a:pt x="9620267" y="-38188"/>
                  <a:pt x="9653272" y="10008"/>
                  <a:pt x="9772098" y="0"/>
                </a:cubicBezTo>
                <a:cubicBezTo>
                  <a:pt x="9890924" y="-10008"/>
                  <a:pt x="10244569" y="70008"/>
                  <a:pt x="10485959" y="0"/>
                </a:cubicBezTo>
                <a:cubicBezTo>
                  <a:pt x="10727349" y="-70008"/>
                  <a:pt x="11199109" y="38471"/>
                  <a:pt x="11397782" y="0"/>
                </a:cubicBezTo>
                <a:cubicBezTo>
                  <a:pt x="11421306" y="206270"/>
                  <a:pt x="11372752" y="351847"/>
                  <a:pt x="11397782" y="534350"/>
                </a:cubicBezTo>
                <a:cubicBezTo>
                  <a:pt x="11422812" y="716853"/>
                  <a:pt x="11363074" y="1035724"/>
                  <a:pt x="11397782" y="1208095"/>
                </a:cubicBezTo>
                <a:cubicBezTo>
                  <a:pt x="11432490" y="1380466"/>
                  <a:pt x="11348305" y="1645244"/>
                  <a:pt x="11397782" y="1788911"/>
                </a:cubicBezTo>
                <a:cubicBezTo>
                  <a:pt x="11447259" y="1932578"/>
                  <a:pt x="11356158" y="2064888"/>
                  <a:pt x="11397782" y="2276795"/>
                </a:cubicBezTo>
                <a:cubicBezTo>
                  <a:pt x="11439406" y="2488702"/>
                  <a:pt x="11360702" y="2631092"/>
                  <a:pt x="11397782" y="2811145"/>
                </a:cubicBezTo>
                <a:cubicBezTo>
                  <a:pt x="11434862" y="2991198"/>
                  <a:pt x="11358162" y="3065684"/>
                  <a:pt x="11397782" y="3252565"/>
                </a:cubicBezTo>
                <a:cubicBezTo>
                  <a:pt x="11437402" y="3439446"/>
                  <a:pt x="11368501" y="3580647"/>
                  <a:pt x="11397782" y="3693984"/>
                </a:cubicBezTo>
                <a:cubicBezTo>
                  <a:pt x="11427063" y="3807321"/>
                  <a:pt x="11395597" y="4038348"/>
                  <a:pt x="11397782" y="4135404"/>
                </a:cubicBezTo>
                <a:cubicBezTo>
                  <a:pt x="11399967" y="4232460"/>
                  <a:pt x="11386556" y="4515330"/>
                  <a:pt x="11397782" y="4646521"/>
                </a:cubicBezTo>
                <a:cubicBezTo>
                  <a:pt x="11250569" y="4685492"/>
                  <a:pt x="11032282" y="4618742"/>
                  <a:pt x="10911877" y="4646521"/>
                </a:cubicBezTo>
                <a:cubicBezTo>
                  <a:pt x="10791473" y="4674300"/>
                  <a:pt x="10507631" y="4624924"/>
                  <a:pt x="10311993" y="4646521"/>
                </a:cubicBezTo>
                <a:cubicBezTo>
                  <a:pt x="10116355" y="4668118"/>
                  <a:pt x="10089387" y="4645444"/>
                  <a:pt x="9940066" y="4646521"/>
                </a:cubicBezTo>
                <a:cubicBezTo>
                  <a:pt x="9790745" y="4647598"/>
                  <a:pt x="9744337" y="4632157"/>
                  <a:pt x="9568138" y="4646521"/>
                </a:cubicBezTo>
                <a:cubicBezTo>
                  <a:pt x="9391939" y="4660885"/>
                  <a:pt x="9191922" y="4592977"/>
                  <a:pt x="8968255" y="4646521"/>
                </a:cubicBezTo>
                <a:cubicBezTo>
                  <a:pt x="8744588" y="4700065"/>
                  <a:pt x="8512160" y="4589933"/>
                  <a:pt x="8140416" y="4646521"/>
                </a:cubicBezTo>
                <a:cubicBezTo>
                  <a:pt x="7768672" y="4703109"/>
                  <a:pt x="7647472" y="4636485"/>
                  <a:pt x="7426555" y="4646521"/>
                </a:cubicBezTo>
                <a:cubicBezTo>
                  <a:pt x="7205638" y="4656557"/>
                  <a:pt x="6981640" y="4571883"/>
                  <a:pt x="6598716" y="4646521"/>
                </a:cubicBezTo>
                <a:cubicBezTo>
                  <a:pt x="6215792" y="4721159"/>
                  <a:pt x="6466647" y="4640561"/>
                  <a:pt x="6340766" y="4646521"/>
                </a:cubicBezTo>
                <a:cubicBezTo>
                  <a:pt x="6214885" y="4652481"/>
                  <a:pt x="6181827" y="4644810"/>
                  <a:pt x="6082816" y="4646521"/>
                </a:cubicBezTo>
                <a:cubicBezTo>
                  <a:pt x="5983805" y="4648232"/>
                  <a:pt x="5770024" y="4604816"/>
                  <a:pt x="5482933" y="4646521"/>
                </a:cubicBezTo>
                <a:cubicBezTo>
                  <a:pt x="5195842" y="4688226"/>
                  <a:pt x="4964912" y="4608761"/>
                  <a:pt x="4655094" y="4646521"/>
                </a:cubicBezTo>
                <a:cubicBezTo>
                  <a:pt x="4345276" y="4684281"/>
                  <a:pt x="4312745" y="4611971"/>
                  <a:pt x="4169189" y="4646521"/>
                </a:cubicBezTo>
                <a:cubicBezTo>
                  <a:pt x="4025634" y="4681071"/>
                  <a:pt x="3713799" y="4555857"/>
                  <a:pt x="3341350" y="4646521"/>
                </a:cubicBezTo>
                <a:cubicBezTo>
                  <a:pt x="2968901" y="4737185"/>
                  <a:pt x="2956603" y="4611357"/>
                  <a:pt x="2627489" y="4646521"/>
                </a:cubicBezTo>
                <a:cubicBezTo>
                  <a:pt x="2298375" y="4681685"/>
                  <a:pt x="2356639" y="4618818"/>
                  <a:pt x="2141583" y="4646521"/>
                </a:cubicBezTo>
                <a:cubicBezTo>
                  <a:pt x="1926527" y="4674224"/>
                  <a:pt x="1878497" y="4624537"/>
                  <a:pt x="1769656" y="4646521"/>
                </a:cubicBezTo>
                <a:cubicBezTo>
                  <a:pt x="1660815" y="4668505"/>
                  <a:pt x="1360125" y="4632926"/>
                  <a:pt x="1169772" y="4646521"/>
                </a:cubicBezTo>
                <a:cubicBezTo>
                  <a:pt x="979419" y="4660116"/>
                  <a:pt x="856771" y="4638748"/>
                  <a:pt x="683867" y="4646521"/>
                </a:cubicBezTo>
                <a:cubicBezTo>
                  <a:pt x="510963" y="4654294"/>
                  <a:pt x="200346" y="4643891"/>
                  <a:pt x="0" y="4646521"/>
                </a:cubicBezTo>
                <a:cubicBezTo>
                  <a:pt x="-43685" y="4451170"/>
                  <a:pt x="64355" y="4337310"/>
                  <a:pt x="0" y="4065706"/>
                </a:cubicBezTo>
                <a:cubicBezTo>
                  <a:pt x="-64355" y="3794102"/>
                  <a:pt x="71233" y="3616151"/>
                  <a:pt x="0" y="3438426"/>
                </a:cubicBezTo>
                <a:cubicBezTo>
                  <a:pt x="-71233" y="3260701"/>
                  <a:pt x="18449" y="3082194"/>
                  <a:pt x="0" y="2904076"/>
                </a:cubicBezTo>
                <a:cubicBezTo>
                  <a:pt x="-18449" y="2725958"/>
                  <a:pt x="38177" y="2566812"/>
                  <a:pt x="0" y="2462656"/>
                </a:cubicBezTo>
                <a:cubicBezTo>
                  <a:pt x="-38177" y="2358500"/>
                  <a:pt x="20297" y="2108576"/>
                  <a:pt x="0" y="1881841"/>
                </a:cubicBezTo>
                <a:cubicBezTo>
                  <a:pt x="-20297" y="1655106"/>
                  <a:pt x="39714" y="1534684"/>
                  <a:pt x="0" y="1301026"/>
                </a:cubicBezTo>
                <a:cubicBezTo>
                  <a:pt x="-39714" y="1067369"/>
                  <a:pt x="47515" y="1015785"/>
                  <a:pt x="0" y="766676"/>
                </a:cubicBezTo>
                <a:cubicBezTo>
                  <a:pt x="-47515" y="517567"/>
                  <a:pt x="87103" y="264051"/>
                  <a:pt x="0" y="0"/>
                </a:cubicBezTo>
                <a:close/>
              </a:path>
            </a:pathLst>
          </a:custGeom>
          <a:noFill/>
          <a:ln>
            <a:solidFill>
              <a:srgbClr val="6875C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3932470038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Η πλατφόρμα CENTAUR  προσφέρει τα ακόλουθα σε έναν </a:t>
            </a:r>
            <a:r>
              <a:rPr 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εκπαιδευτή:</a:t>
            </a:r>
            <a:br>
              <a:rPr lang="el-GR" sz="1800" dirty="0"/>
            </a:br>
            <a:endParaRPr lang="en-US" sz="1800" b="1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Τη λίστα ασκήσεων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 του CENTAUR, οι οποίες μπορούν να χρησιμοποιηθούν από τον εκπαιδευτή σε δια ζώσης κατάρτιση. Η πλατφόρμα παρέχει δυνατότητα αναζήτησης.</a:t>
            </a:r>
            <a:endParaRPr lang="en-US" sz="18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Το εργαλείο </a:t>
            </a:r>
            <a:r>
              <a:rPr lang="el-GR" sz="1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αυτοαξιολόγησης</a:t>
            </a:r>
            <a:r>
              <a:rPr 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(SAT)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 του CENTAUR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 το οποίο προορίζεται κυρίως για τους εκπαιδευόμενους, και παρέχει αναφορά των πιο σχετικών ασκήσεων. Αυτές οι αναφορές βοηθούν τον εκπαιδευτή να επιλέξει τις κατάλληλες ασκήσεις για την κάθε ομάδα κατάρτισης.</a:t>
            </a:r>
            <a:endParaRPr lang="en-US" sz="18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Τις </a:t>
            </a:r>
            <a:r>
              <a:rPr 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οδηγίες χρήσης 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και το διαδικτυακό </a:t>
            </a:r>
            <a:r>
              <a:rPr 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μάθημα κατάρτισης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 του CENTAUR, τα οποία</a:t>
            </a:r>
            <a:r>
              <a:rPr 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δείχνουν πως να χρησιμοποιήσετε την πλατφόρμα.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Το </a:t>
            </a:r>
            <a:r>
              <a:rPr 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Hub του CENTAUR για επικοινωνία και δικτύωση 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 με άλλους εκπαιδευτές, όπου θα έχουν τη δυνατότητα, μεταξύ άλλων, να μοιραστούν τις εμπειρίες τους από την πραγματοποίηση των ασκήσεων.</a:t>
            </a:r>
            <a:endParaRPr lang="el-GR" sz="1800" dirty="0">
              <a:solidFill>
                <a:srgbClr val="FFCC53"/>
              </a:solidFill>
              <a:latin typeface="Noto Sans Symbols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Μια </a:t>
            </a:r>
            <a:r>
              <a:rPr 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λίστα καλλιτεχνών/εκπαιδευτών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 στην οποία βρίσκονται τα στοιχεία επικοινωνίας τους και τα βιογραφικά τους.</a:t>
            </a:r>
            <a:endParaRPr lang="en-US" sz="18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Το χώρο εκπαίδευσης ενηλίκων 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του CENTAUR, ο οποίος μπορεί να ζητηθεί από έναν εκπαιδευτή για τη διαχείριση της επικοινωνίας με την ομάδα των εκπαιδευόμενων.</a:t>
            </a:r>
            <a:endParaRPr lang="en-US" sz="18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 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Η </a:t>
            </a:r>
            <a:r>
              <a:rPr 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εφαρμογή 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CENTAUR</a:t>
            </a:r>
            <a:r>
              <a:rPr 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η οποία μπορεί να προτείνει σε έναν εκπαιδευόμενο διαδικτυακές ασκήσεις αυτοδιδασκαλίας. </a:t>
            </a:r>
            <a:endParaRPr lang="el-GR" sz="1800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609E72C4-6137-D268-62F6-2F50EF0A3C94}"/>
              </a:ext>
            </a:extLst>
          </p:cNvPr>
          <p:cNvSpPr/>
          <p:nvPr/>
        </p:nvSpPr>
        <p:spPr>
          <a:xfrm>
            <a:off x="10349945" y="0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Τυπικά σενάρια χρήσης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724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9EAF6B2-8B80-1493-DA4A-FD6849DBA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42719">
            <a:off x="9886625" y="576799"/>
            <a:ext cx="1869339" cy="16114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8FA78EB-EEF9-74C6-FDCA-0F63D9812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8" y="822036"/>
            <a:ext cx="11059692" cy="752223"/>
          </a:xfrm>
        </p:spPr>
        <p:txBody>
          <a:bodyPr>
            <a:normAutofit fontScale="90000"/>
          </a:bodyPr>
          <a:lstStyle/>
          <a:p>
            <a:r>
              <a:rPr lang="el-GR" dirty="0"/>
              <a:t>Τι προσφέρει το CENTAUR σε έναν εκπαιδευόμενο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326403-454B-8B25-E600-A84EAFD4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11272052" cy="4372201"/>
          </a:xfrm>
          <a:custGeom>
            <a:avLst/>
            <a:gdLst>
              <a:gd name="connsiteX0" fmla="*/ 0 w 11272052"/>
              <a:gd name="connsiteY0" fmla="*/ 0 h 4372201"/>
              <a:gd name="connsiteX1" fmla="*/ 705986 w 11272052"/>
              <a:gd name="connsiteY1" fmla="*/ 0 h 4372201"/>
              <a:gd name="connsiteX2" fmla="*/ 1299252 w 11272052"/>
              <a:gd name="connsiteY2" fmla="*/ 0 h 4372201"/>
              <a:gd name="connsiteX3" fmla="*/ 2117959 w 11272052"/>
              <a:gd name="connsiteY3" fmla="*/ 0 h 4372201"/>
              <a:gd name="connsiteX4" fmla="*/ 2711225 w 11272052"/>
              <a:gd name="connsiteY4" fmla="*/ 0 h 4372201"/>
              <a:gd name="connsiteX5" fmla="*/ 3304491 w 11272052"/>
              <a:gd name="connsiteY5" fmla="*/ 0 h 4372201"/>
              <a:gd name="connsiteX6" fmla="*/ 3785036 w 11272052"/>
              <a:gd name="connsiteY6" fmla="*/ 0 h 4372201"/>
              <a:gd name="connsiteX7" fmla="*/ 4491023 w 11272052"/>
              <a:gd name="connsiteY7" fmla="*/ 0 h 4372201"/>
              <a:gd name="connsiteX8" fmla="*/ 5197009 w 11272052"/>
              <a:gd name="connsiteY8" fmla="*/ 0 h 4372201"/>
              <a:gd name="connsiteX9" fmla="*/ 6015716 w 11272052"/>
              <a:gd name="connsiteY9" fmla="*/ 0 h 4372201"/>
              <a:gd name="connsiteX10" fmla="*/ 6383541 w 11272052"/>
              <a:gd name="connsiteY10" fmla="*/ 0 h 4372201"/>
              <a:gd name="connsiteX11" fmla="*/ 6864086 w 11272052"/>
              <a:gd name="connsiteY11" fmla="*/ 0 h 4372201"/>
              <a:gd name="connsiteX12" fmla="*/ 7682793 w 11272052"/>
              <a:gd name="connsiteY12" fmla="*/ 0 h 4372201"/>
              <a:gd name="connsiteX13" fmla="*/ 8501500 w 11272052"/>
              <a:gd name="connsiteY13" fmla="*/ 0 h 4372201"/>
              <a:gd name="connsiteX14" fmla="*/ 9094766 w 11272052"/>
              <a:gd name="connsiteY14" fmla="*/ 0 h 4372201"/>
              <a:gd name="connsiteX15" fmla="*/ 9688032 w 11272052"/>
              <a:gd name="connsiteY15" fmla="*/ 0 h 4372201"/>
              <a:gd name="connsiteX16" fmla="*/ 10055857 w 11272052"/>
              <a:gd name="connsiteY16" fmla="*/ 0 h 4372201"/>
              <a:gd name="connsiteX17" fmla="*/ 10310961 w 11272052"/>
              <a:gd name="connsiteY17" fmla="*/ 0 h 4372201"/>
              <a:gd name="connsiteX18" fmla="*/ 10566066 w 11272052"/>
              <a:gd name="connsiteY18" fmla="*/ 0 h 4372201"/>
              <a:gd name="connsiteX19" fmla="*/ 11272052 w 11272052"/>
              <a:gd name="connsiteY19" fmla="*/ 0 h 4372201"/>
              <a:gd name="connsiteX20" fmla="*/ 11272052 w 11272052"/>
              <a:gd name="connsiteY20" fmla="*/ 590247 h 4372201"/>
              <a:gd name="connsiteX21" fmla="*/ 11272052 w 11272052"/>
              <a:gd name="connsiteY21" fmla="*/ 1224216 h 4372201"/>
              <a:gd name="connsiteX22" fmla="*/ 11272052 w 11272052"/>
              <a:gd name="connsiteY22" fmla="*/ 1639575 h 4372201"/>
              <a:gd name="connsiteX23" fmla="*/ 11272052 w 11272052"/>
              <a:gd name="connsiteY23" fmla="*/ 2229823 h 4372201"/>
              <a:gd name="connsiteX24" fmla="*/ 11272052 w 11272052"/>
              <a:gd name="connsiteY24" fmla="*/ 2863792 h 4372201"/>
              <a:gd name="connsiteX25" fmla="*/ 11272052 w 11272052"/>
              <a:gd name="connsiteY25" fmla="*/ 3322873 h 4372201"/>
              <a:gd name="connsiteX26" fmla="*/ 11272052 w 11272052"/>
              <a:gd name="connsiteY26" fmla="*/ 3825676 h 4372201"/>
              <a:gd name="connsiteX27" fmla="*/ 11272052 w 11272052"/>
              <a:gd name="connsiteY27" fmla="*/ 4372201 h 4372201"/>
              <a:gd name="connsiteX28" fmla="*/ 10566066 w 11272052"/>
              <a:gd name="connsiteY28" fmla="*/ 4372201 h 4372201"/>
              <a:gd name="connsiteX29" fmla="*/ 10310961 w 11272052"/>
              <a:gd name="connsiteY29" fmla="*/ 4372201 h 4372201"/>
              <a:gd name="connsiteX30" fmla="*/ 9717695 w 11272052"/>
              <a:gd name="connsiteY30" fmla="*/ 4372201 h 4372201"/>
              <a:gd name="connsiteX31" fmla="*/ 9124429 w 11272052"/>
              <a:gd name="connsiteY31" fmla="*/ 4372201 h 4372201"/>
              <a:gd name="connsiteX32" fmla="*/ 8305723 w 11272052"/>
              <a:gd name="connsiteY32" fmla="*/ 4372201 h 4372201"/>
              <a:gd name="connsiteX33" fmla="*/ 8050618 w 11272052"/>
              <a:gd name="connsiteY33" fmla="*/ 4372201 h 4372201"/>
              <a:gd name="connsiteX34" fmla="*/ 7344632 w 11272052"/>
              <a:gd name="connsiteY34" fmla="*/ 4372201 h 4372201"/>
              <a:gd name="connsiteX35" fmla="*/ 7089527 w 11272052"/>
              <a:gd name="connsiteY35" fmla="*/ 4372201 h 4372201"/>
              <a:gd name="connsiteX36" fmla="*/ 6383541 w 11272052"/>
              <a:gd name="connsiteY36" fmla="*/ 4372201 h 4372201"/>
              <a:gd name="connsiteX37" fmla="*/ 6128437 w 11272052"/>
              <a:gd name="connsiteY37" fmla="*/ 4372201 h 4372201"/>
              <a:gd name="connsiteX38" fmla="*/ 5760612 w 11272052"/>
              <a:gd name="connsiteY38" fmla="*/ 4372201 h 4372201"/>
              <a:gd name="connsiteX39" fmla="*/ 5167346 w 11272052"/>
              <a:gd name="connsiteY39" fmla="*/ 4372201 h 4372201"/>
              <a:gd name="connsiteX40" fmla="*/ 4799521 w 11272052"/>
              <a:gd name="connsiteY40" fmla="*/ 4372201 h 4372201"/>
              <a:gd name="connsiteX41" fmla="*/ 4431696 w 11272052"/>
              <a:gd name="connsiteY41" fmla="*/ 4372201 h 4372201"/>
              <a:gd name="connsiteX42" fmla="*/ 3612989 w 11272052"/>
              <a:gd name="connsiteY42" fmla="*/ 4372201 h 4372201"/>
              <a:gd name="connsiteX43" fmla="*/ 3245164 w 11272052"/>
              <a:gd name="connsiteY43" fmla="*/ 4372201 h 4372201"/>
              <a:gd name="connsiteX44" fmla="*/ 2539178 w 11272052"/>
              <a:gd name="connsiteY44" fmla="*/ 4372201 h 4372201"/>
              <a:gd name="connsiteX45" fmla="*/ 1833192 w 11272052"/>
              <a:gd name="connsiteY45" fmla="*/ 4372201 h 4372201"/>
              <a:gd name="connsiteX46" fmla="*/ 1127205 w 11272052"/>
              <a:gd name="connsiteY46" fmla="*/ 4372201 h 4372201"/>
              <a:gd name="connsiteX47" fmla="*/ 759380 w 11272052"/>
              <a:gd name="connsiteY47" fmla="*/ 4372201 h 4372201"/>
              <a:gd name="connsiteX48" fmla="*/ 0 w 11272052"/>
              <a:gd name="connsiteY48" fmla="*/ 4372201 h 4372201"/>
              <a:gd name="connsiteX49" fmla="*/ 0 w 11272052"/>
              <a:gd name="connsiteY49" fmla="*/ 3825676 h 4372201"/>
              <a:gd name="connsiteX50" fmla="*/ 0 w 11272052"/>
              <a:gd name="connsiteY50" fmla="*/ 3410317 h 4372201"/>
              <a:gd name="connsiteX51" fmla="*/ 0 w 11272052"/>
              <a:gd name="connsiteY51" fmla="*/ 2863792 h 4372201"/>
              <a:gd name="connsiteX52" fmla="*/ 0 w 11272052"/>
              <a:gd name="connsiteY52" fmla="*/ 2317267 h 4372201"/>
              <a:gd name="connsiteX53" fmla="*/ 0 w 11272052"/>
              <a:gd name="connsiteY53" fmla="*/ 1683297 h 4372201"/>
              <a:gd name="connsiteX54" fmla="*/ 0 w 11272052"/>
              <a:gd name="connsiteY54" fmla="*/ 1267938 h 4372201"/>
              <a:gd name="connsiteX55" fmla="*/ 0 w 11272052"/>
              <a:gd name="connsiteY55" fmla="*/ 808857 h 4372201"/>
              <a:gd name="connsiteX56" fmla="*/ 0 w 11272052"/>
              <a:gd name="connsiteY56" fmla="*/ 0 h 437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272052" h="4372201" extrusionOk="0">
                <a:moveTo>
                  <a:pt x="0" y="0"/>
                </a:moveTo>
                <a:cubicBezTo>
                  <a:pt x="192757" y="-39853"/>
                  <a:pt x="442057" y="84464"/>
                  <a:pt x="705986" y="0"/>
                </a:cubicBezTo>
                <a:cubicBezTo>
                  <a:pt x="969915" y="-84464"/>
                  <a:pt x="1123430" y="36319"/>
                  <a:pt x="1299252" y="0"/>
                </a:cubicBezTo>
                <a:cubicBezTo>
                  <a:pt x="1475074" y="-36319"/>
                  <a:pt x="1908668" y="47029"/>
                  <a:pt x="2117959" y="0"/>
                </a:cubicBezTo>
                <a:cubicBezTo>
                  <a:pt x="2327250" y="-47029"/>
                  <a:pt x="2442982" y="22395"/>
                  <a:pt x="2711225" y="0"/>
                </a:cubicBezTo>
                <a:cubicBezTo>
                  <a:pt x="2979468" y="-22395"/>
                  <a:pt x="3074738" y="68330"/>
                  <a:pt x="3304491" y="0"/>
                </a:cubicBezTo>
                <a:cubicBezTo>
                  <a:pt x="3534244" y="-68330"/>
                  <a:pt x="3682404" y="14278"/>
                  <a:pt x="3785036" y="0"/>
                </a:cubicBezTo>
                <a:cubicBezTo>
                  <a:pt x="3887668" y="-14278"/>
                  <a:pt x="4225945" y="41539"/>
                  <a:pt x="4491023" y="0"/>
                </a:cubicBezTo>
                <a:cubicBezTo>
                  <a:pt x="4756101" y="-41539"/>
                  <a:pt x="4972842" y="7613"/>
                  <a:pt x="5197009" y="0"/>
                </a:cubicBezTo>
                <a:cubicBezTo>
                  <a:pt x="5421176" y="-7613"/>
                  <a:pt x="5819628" y="66084"/>
                  <a:pt x="6015716" y="0"/>
                </a:cubicBezTo>
                <a:cubicBezTo>
                  <a:pt x="6211804" y="-66084"/>
                  <a:pt x="6305360" y="27205"/>
                  <a:pt x="6383541" y="0"/>
                </a:cubicBezTo>
                <a:cubicBezTo>
                  <a:pt x="6461722" y="-27205"/>
                  <a:pt x="6689304" y="26427"/>
                  <a:pt x="6864086" y="0"/>
                </a:cubicBezTo>
                <a:cubicBezTo>
                  <a:pt x="7038868" y="-26427"/>
                  <a:pt x="7416705" y="68434"/>
                  <a:pt x="7682793" y="0"/>
                </a:cubicBezTo>
                <a:cubicBezTo>
                  <a:pt x="7948881" y="-68434"/>
                  <a:pt x="8167891" y="26343"/>
                  <a:pt x="8501500" y="0"/>
                </a:cubicBezTo>
                <a:cubicBezTo>
                  <a:pt x="8835109" y="-26343"/>
                  <a:pt x="8891586" y="26409"/>
                  <a:pt x="9094766" y="0"/>
                </a:cubicBezTo>
                <a:cubicBezTo>
                  <a:pt x="9297946" y="-26409"/>
                  <a:pt x="9478315" y="4000"/>
                  <a:pt x="9688032" y="0"/>
                </a:cubicBezTo>
                <a:cubicBezTo>
                  <a:pt x="9897749" y="-4000"/>
                  <a:pt x="9904851" y="25325"/>
                  <a:pt x="10055857" y="0"/>
                </a:cubicBezTo>
                <a:cubicBezTo>
                  <a:pt x="10206863" y="-25325"/>
                  <a:pt x="10259870" y="23521"/>
                  <a:pt x="10310961" y="0"/>
                </a:cubicBezTo>
                <a:cubicBezTo>
                  <a:pt x="10362052" y="-23521"/>
                  <a:pt x="10509270" y="17791"/>
                  <a:pt x="10566066" y="0"/>
                </a:cubicBezTo>
                <a:cubicBezTo>
                  <a:pt x="10622863" y="-17791"/>
                  <a:pt x="11018129" y="34032"/>
                  <a:pt x="11272052" y="0"/>
                </a:cubicBezTo>
                <a:cubicBezTo>
                  <a:pt x="11296572" y="135335"/>
                  <a:pt x="11258823" y="340754"/>
                  <a:pt x="11272052" y="590247"/>
                </a:cubicBezTo>
                <a:cubicBezTo>
                  <a:pt x="11285281" y="839740"/>
                  <a:pt x="11267660" y="932545"/>
                  <a:pt x="11272052" y="1224216"/>
                </a:cubicBezTo>
                <a:cubicBezTo>
                  <a:pt x="11276444" y="1515887"/>
                  <a:pt x="11239949" y="1452882"/>
                  <a:pt x="11272052" y="1639575"/>
                </a:cubicBezTo>
                <a:cubicBezTo>
                  <a:pt x="11304155" y="1826268"/>
                  <a:pt x="11216659" y="2086863"/>
                  <a:pt x="11272052" y="2229823"/>
                </a:cubicBezTo>
                <a:cubicBezTo>
                  <a:pt x="11327445" y="2372783"/>
                  <a:pt x="11250526" y="2603339"/>
                  <a:pt x="11272052" y="2863792"/>
                </a:cubicBezTo>
                <a:cubicBezTo>
                  <a:pt x="11293578" y="3124245"/>
                  <a:pt x="11245100" y="3128506"/>
                  <a:pt x="11272052" y="3322873"/>
                </a:cubicBezTo>
                <a:cubicBezTo>
                  <a:pt x="11299004" y="3517240"/>
                  <a:pt x="11268012" y="3666087"/>
                  <a:pt x="11272052" y="3825676"/>
                </a:cubicBezTo>
                <a:cubicBezTo>
                  <a:pt x="11276092" y="3985265"/>
                  <a:pt x="11262278" y="4196301"/>
                  <a:pt x="11272052" y="4372201"/>
                </a:cubicBezTo>
                <a:cubicBezTo>
                  <a:pt x="11103805" y="4388009"/>
                  <a:pt x="10831065" y="4359700"/>
                  <a:pt x="10566066" y="4372201"/>
                </a:cubicBezTo>
                <a:cubicBezTo>
                  <a:pt x="10301067" y="4384702"/>
                  <a:pt x="10422010" y="4360847"/>
                  <a:pt x="10310961" y="4372201"/>
                </a:cubicBezTo>
                <a:cubicBezTo>
                  <a:pt x="10199912" y="4383555"/>
                  <a:pt x="9892847" y="4370547"/>
                  <a:pt x="9717695" y="4372201"/>
                </a:cubicBezTo>
                <a:cubicBezTo>
                  <a:pt x="9542543" y="4373855"/>
                  <a:pt x="9411112" y="4337185"/>
                  <a:pt x="9124429" y="4372201"/>
                </a:cubicBezTo>
                <a:cubicBezTo>
                  <a:pt x="8837746" y="4407217"/>
                  <a:pt x="8540371" y="4317664"/>
                  <a:pt x="8305723" y="4372201"/>
                </a:cubicBezTo>
                <a:cubicBezTo>
                  <a:pt x="8071075" y="4426738"/>
                  <a:pt x="8165263" y="4348421"/>
                  <a:pt x="8050618" y="4372201"/>
                </a:cubicBezTo>
                <a:cubicBezTo>
                  <a:pt x="7935973" y="4395981"/>
                  <a:pt x="7663705" y="4326376"/>
                  <a:pt x="7344632" y="4372201"/>
                </a:cubicBezTo>
                <a:cubicBezTo>
                  <a:pt x="7025559" y="4418026"/>
                  <a:pt x="7178382" y="4361221"/>
                  <a:pt x="7089527" y="4372201"/>
                </a:cubicBezTo>
                <a:cubicBezTo>
                  <a:pt x="7000672" y="4383181"/>
                  <a:pt x="6600978" y="4353803"/>
                  <a:pt x="6383541" y="4372201"/>
                </a:cubicBezTo>
                <a:cubicBezTo>
                  <a:pt x="6166104" y="4390599"/>
                  <a:pt x="6190595" y="4348203"/>
                  <a:pt x="6128437" y="4372201"/>
                </a:cubicBezTo>
                <a:cubicBezTo>
                  <a:pt x="6066279" y="4396199"/>
                  <a:pt x="5880280" y="4368001"/>
                  <a:pt x="5760612" y="4372201"/>
                </a:cubicBezTo>
                <a:cubicBezTo>
                  <a:pt x="5640944" y="4376401"/>
                  <a:pt x="5430404" y="4337477"/>
                  <a:pt x="5167346" y="4372201"/>
                </a:cubicBezTo>
                <a:cubicBezTo>
                  <a:pt x="4904288" y="4406925"/>
                  <a:pt x="4896313" y="4364400"/>
                  <a:pt x="4799521" y="4372201"/>
                </a:cubicBezTo>
                <a:cubicBezTo>
                  <a:pt x="4702729" y="4380002"/>
                  <a:pt x="4611289" y="4355007"/>
                  <a:pt x="4431696" y="4372201"/>
                </a:cubicBezTo>
                <a:cubicBezTo>
                  <a:pt x="4252103" y="4389395"/>
                  <a:pt x="3910430" y="4357006"/>
                  <a:pt x="3612989" y="4372201"/>
                </a:cubicBezTo>
                <a:cubicBezTo>
                  <a:pt x="3315548" y="4387396"/>
                  <a:pt x="3394673" y="4346210"/>
                  <a:pt x="3245164" y="4372201"/>
                </a:cubicBezTo>
                <a:cubicBezTo>
                  <a:pt x="3095655" y="4398192"/>
                  <a:pt x="2866792" y="4332378"/>
                  <a:pt x="2539178" y="4372201"/>
                </a:cubicBezTo>
                <a:cubicBezTo>
                  <a:pt x="2211564" y="4412024"/>
                  <a:pt x="2114331" y="4316207"/>
                  <a:pt x="1833192" y="4372201"/>
                </a:cubicBezTo>
                <a:cubicBezTo>
                  <a:pt x="1552053" y="4428195"/>
                  <a:pt x="1376693" y="4315730"/>
                  <a:pt x="1127205" y="4372201"/>
                </a:cubicBezTo>
                <a:cubicBezTo>
                  <a:pt x="877717" y="4428672"/>
                  <a:pt x="895491" y="4352712"/>
                  <a:pt x="759380" y="4372201"/>
                </a:cubicBezTo>
                <a:cubicBezTo>
                  <a:pt x="623269" y="4391690"/>
                  <a:pt x="237186" y="4332155"/>
                  <a:pt x="0" y="4372201"/>
                </a:cubicBezTo>
                <a:cubicBezTo>
                  <a:pt x="-31517" y="4210534"/>
                  <a:pt x="44273" y="3984371"/>
                  <a:pt x="0" y="3825676"/>
                </a:cubicBezTo>
                <a:cubicBezTo>
                  <a:pt x="-44273" y="3666981"/>
                  <a:pt x="39056" y="3555038"/>
                  <a:pt x="0" y="3410317"/>
                </a:cubicBezTo>
                <a:cubicBezTo>
                  <a:pt x="-39056" y="3265596"/>
                  <a:pt x="22592" y="3033213"/>
                  <a:pt x="0" y="2863792"/>
                </a:cubicBezTo>
                <a:cubicBezTo>
                  <a:pt x="-22592" y="2694371"/>
                  <a:pt x="42841" y="2504980"/>
                  <a:pt x="0" y="2317267"/>
                </a:cubicBezTo>
                <a:cubicBezTo>
                  <a:pt x="-42841" y="2129555"/>
                  <a:pt x="11297" y="1911865"/>
                  <a:pt x="0" y="1683297"/>
                </a:cubicBezTo>
                <a:cubicBezTo>
                  <a:pt x="-11297" y="1454729"/>
                  <a:pt x="14670" y="1360714"/>
                  <a:pt x="0" y="1267938"/>
                </a:cubicBezTo>
                <a:cubicBezTo>
                  <a:pt x="-14670" y="1175162"/>
                  <a:pt x="34906" y="987481"/>
                  <a:pt x="0" y="808857"/>
                </a:cubicBezTo>
                <a:cubicBezTo>
                  <a:pt x="-34906" y="630233"/>
                  <a:pt x="57902" y="400263"/>
                  <a:pt x="0" y="0"/>
                </a:cubicBezTo>
                <a:close/>
              </a:path>
            </a:pathLst>
          </a:custGeom>
          <a:noFill/>
          <a:ln>
            <a:solidFill>
              <a:srgbClr val="6875C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375387302"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Η πλατφόρμα CENTAUR προσφέρει στον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εκπαιδευόμενο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dirty="0"/>
              <a:t> Μια </a:t>
            </a:r>
            <a:r>
              <a:rPr lang="el-GR" b="1" dirty="0"/>
              <a:t>βάση δεδομένων καλλιτεχνών και εκπαιδευτών </a:t>
            </a:r>
            <a:r>
              <a:rPr lang="el-GR" dirty="0"/>
              <a:t>ώστε να βρουν εκπαιδευτή.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dirty="0"/>
              <a:t> Το </a:t>
            </a:r>
            <a:r>
              <a:rPr lang="el-GR" b="1" dirty="0"/>
              <a:t>εργαλείο </a:t>
            </a:r>
            <a:r>
              <a:rPr lang="el-GR" b="1" dirty="0" err="1"/>
              <a:t>αυτοαξιολόγησης</a:t>
            </a:r>
            <a:r>
              <a:rPr lang="el-GR" b="1" dirty="0"/>
              <a:t> (SAT) </a:t>
            </a:r>
            <a:r>
              <a:rPr lang="el-GR" dirty="0"/>
              <a:t>του CENTAUR ώστε να βρουν τις ασκήσεις που τους ενδιαφέρουν περισσότερο.</a:t>
            </a:r>
            <a:endParaRPr lang="en-US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/>
              <a:t> </a:t>
            </a:r>
            <a:r>
              <a:rPr lang="el-GR" dirty="0"/>
              <a:t>Στην περίπτωση των διαδικτυακών χρηστών, τη συλλογή </a:t>
            </a:r>
            <a:r>
              <a:rPr lang="el-GR" b="1" dirty="0"/>
              <a:t>ασκήσεων αυτοδιδασκαλίας</a:t>
            </a:r>
            <a:r>
              <a:rPr lang="el-GR" dirty="0"/>
              <a:t> του CENTAUR</a:t>
            </a:r>
            <a:r>
              <a:rPr lang="el-GR" b="1" dirty="0"/>
              <a:t>.</a:t>
            </a:r>
            <a:endParaRPr lang="en-US" b="1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dirty="0"/>
              <a:t> Την </a:t>
            </a:r>
            <a:r>
              <a:rPr lang="el-GR" b="1" dirty="0"/>
              <a:t>εφαρμογή για κινητά</a:t>
            </a:r>
            <a:r>
              <a:rPr lang="el-GR" dirty="0"/>
              <a:t> του CENTAUR, η οποία παρέχει ασκήσεις αυτοδιδασκαλίας με εύκολο και ευπροσάρμοστο τρόπο, με την χρήση </a:t>
            </a:r>
            <a:r>
              <a:rPr lang="el-GR" dirty="0" err="1"/>
              <a:t>Avatar</a:t>
            </a:r>
            <a:r>
              <a:rPr lang="en-US" dirty="0"/>
              <a:t>s</a:t>
            </a:r>
            <a:r>
              <a:rPr lang="el-GR" dirty="0"/>
              <a:t> και gamification.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dirty="0"/>
              <a:t> Ένα Χώρο Εκπαίδευσης Ενηλίκων με σκοπό την επικοινωνία με τον εκπαιδευτή και με άλλους </a:t>
            </a:r>
            <a:r>
              <a:rPr lang="el-GR"/>
              <a:t>εκπαιδευόμενους.</a:t>
            </a:r>
            <a:endParaRPr lang="el-GR" dirty="0"/>
          </a:p>
        </p:txBody>
      </p:sp>
      <p:sp>
        <p:nvSpPr>
          <p:cNvPr id="5" name="Ορθογώνιο 7">
            <a:extLst>
              <a:ext uri="{FF2B5EF4-FFF2-40B4-BE49-F238E27FC236}">
                <a16:creationId xmlns:a16="http://schemas.microsoft.com/office/drawing/2014/main" id="{002E24F4-560F-C5A0-7D84-CC793D716C68}"/>
              </a:ext>
            </a:extLst>
          </p:cNvPr>
          <p:cNvSpPr/>
          <p:nvPr/>
        </p:nvSpPr>
        <p:spPr>
          <a:xfrm>
            <a:off x="10348686" y="-3933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Τυπικά σενάρια χρήσης 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993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1E093D-C659-933E-1114-95DAA01F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Σενάρια χρήσης της πλατφόρμας CENTAUR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B9202D-1E97-D6A0-9FE6-DD6BABE6E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3368900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A. </a:t>
            </a:r>
            <a:r>
              <a:rPr lang="el-GR" b="1" dirty="0"/>
              <a:t>Σενάρια για τον Εκπαιδευτή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Διαδικασία προετοιμασίας του εκπαιδευτή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Ο εκπαιδευτής οργανώνει μαθήματα δια ζώσης</a:t>
            </a:r>
            <a:endParaRPr lang="en-US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4FE603-7961-3354-2B44-CE211E672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3368900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B. </a:t>
            </a:r>
            <a:r>
              <a:rPr lang="el-GR" b="1" dirty="0"/>
              <a:t>Σενάρια για τον Εκπαιδευόμενο</a:t>
            </a:r>
            <a:endParaRPr lang="en-US" b="1" dirty="0"/>
          </a:p>
          <a:p>
            <a:pPr marL="457200" indent="-457200">
              <a:buAutoNum type="arabicPeriod"/>
            </a:pPr>
            <a:r>
              <a:rPr lang="el-GR" dirty="0"/>
              <a:t>Προετοιμασία του μαθητευόμενου για την συμμετοχή του στα δια ζώσης μαθήματα</a:t>
            </a:r>
            <a:endParaRPr lang="en-US" dirty="0"/>
          </a:p>
          <a:p>
            <a:pPr marL="457200" indent="-457200">
              <a:buAutoNum type="arabicPeriod"/>
            </a:pPr>
            <a:r>
              <a:rPr lang="el-GR" dirty="0"/>
              <a:t>Ο εκπαιδευόμενος συμμετέχει στα δια ζώσης μαθήματα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l-GR" dirty="0"/>
              <a:t>Ο εκπαιδευόμενος χρησιμοποιεί τις διαδικτυακές ασκήσεις αυτοδιδασκαλίας, οι οποίες</a:t>
            </a:r>
            <a:r>
              <a:rPr lang="en-US" dirty="0"/>
              <a:t> </a:t>
            </a:r>
            <a:r>
              <a:rPr lang="el-GR" dirty="0"/>
              <a:t>δεν απαιτούν καθοδήγηση</a:t>
            </a:r>
          </a:p>
          <a:p>
            <a:pPr marL="457200" indent="-457200">
              <a:buFont typeface="+mj-lt"/>
              <a:buAutoNum type="arabicPeriod" startAt="3"/>
            </a:pPr>
            <a:endParaRPr lang="el-GR" dirty="0"/>
          </a:p>
          <a:p>
            <a:endParaRPr lang="el-GR" dirty="0"/>
          </a:p>
        </p:txBody>
      </p:sp>
      <p:sp>
        <p:nvSpPr>
          <p:cNvPr id="5" name="Ορθογώνιο 7">
            <a:extLst>
              <a:ext uri="{FF2B5EF4-FFF2-40B4-BE49-F238E27FC236}">
                <a16:creationId xmlns:a16="http://schemas.microsoft.com/office/drawing/2014/main" id="{4A8D24FD-5F5A-1A6E-4B6C-7D4FB62868CF}"/>
              </a:ext>
            </a:extLst>
          </p:cNvPr>
          <p:cNvSpPr/>
          <p:nvPr/>
        </p:nvSpPr>
        <p:spPr>
          <a:xfrm>
            <a:off x="10348686" y="-3933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Τυπικά σενάρια χρήσης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200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9B3EB9-F699-B9EE-B667-E5670E95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914400"/>
            <a:ext cx="11059692" cy="803960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Σενάριο χρήσης 1 - Διαδικασία προετοιμασίας για τον εκπαιδευτή</a:t>
            </a:r>
            <a:br>
              <a:rPr lang="el-GR" b="0" dirty="0"/>
            </a:b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27011A-D978-3CD5-3955-1F7CA434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211" y="4991362"/>
            <a:ext cx="5613665" cy="1573276"/>
          </a:xfr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/>
              <a:t>Ο Εκπαιδευτής είναι</a:t>
            </a:r>
            <a:r>
              <a:rPr lang="en-US" dirty="0"/>
              <a:t> </a:t>
            </a:r>
            <a:r>
              <a:rPr lang="el-GR" b="1" dirty="0"/>
              <a:t>έτοιμος</a:t>
            </a:r>
            <a:r>
              <a:rPr lang="en-US" dirty="0"/>
              <a:t> </a:t>
            </a:r>
            <a:r>
              <a:rPr lang="el-GR" dirty="0"/>
              <a:t>τώρα να</a:t>
            </a:r>
            <a:r>
              <a:rPr lang="en-US" dirty="0"/>
              <a:t>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l-GR" dirty="0"/>
              <a:t>χρησιμοποιήσει την πλατφόρμα</a:t>
            </a:r>
            <a:r>
              <a:rPr lang="en-US" dirty="0"/>
              <a:t> CENTAUR</a:t>
            </a:r>
            <a:r>
              <a:rPr lang="el-GR" dirty="0"/>
              <a:t> και τα εργαλεία της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οργανώσει μαθήματα δια ζώσης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βρει μαθητευόμενους για τα δια ζώσης μαθήματα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l-GR" dirty="0"/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8DE6DB0-2B4D-193F-124D-595019A53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358860"/>
              </p:ext>
            </p:extLst>
          </p:nvPr>
        </p:nvGraphicFramePr>
        <p:xfrm>
          <a:off x="305512" y="2098765"/>
          <a:ext cx="11713108" cy="22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3FEE6D-A40B-8AA2-A84D-8CCF3ABD72AA}"/>
              </a:ext>
            </a:extLst>
          </p:cNvPr>
          <p:cNvSpPr txBox="1"/>
          <p:nvPr/>
        </p:nvSpPr>
        <p:spPr>
          <a:xfrm>
            <a:off x="558000" y="1718360"/>
            <a:ext cx="612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Ο Εκπαιδευτής</a:t>
            </a:r>
            <a:endParaRPr lang="el-GR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AD37B-5353-50B6-2B8D-F4D2D3028A9E}"/>
              </a:ext>
            </a:extLst>
          </p:cNvPr>
          <p:cNvSpPr txBox="1"/>
          <p:nvPr/>
        </p:nvSpPr>
        <p:spPr>
          <a:xfrm>
            <a:off x="305512" y="4475095"/>
            <a:ext cx="612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* </a:t>
            </a:r>
            <a:r>
              <a:rPr lang="el-GR" sz="1600" i="1" dirty="0"/>
              <a:t>Ο εκπαιδευτής μπορεί να παραβλέψει αυτά τα βήματα</a:t>
            </a:r>
            <a:r>
              <a:rPr lang="en-US" sz="1600" i="1" dirty="0"/>
              <a:t>.</a:t>
            </a:r>
            <a:endParaRPr lang="el-GR" sz="1600" i="1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F7BC52B3-7629-00F8-9A2B-AE27FEEA1EE9}"/>
              </a:ext>
            </a:extLst>
          </p:cNvPr>
          <p:cNvSpPr/>
          <p:nvPr/>
        </p:nvSpPr>
        <p:spPr>
          <a:xfrm>
            <a:off x="10348686" y="-3933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Τυπικά σενάρια χρήσης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6766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9B3EB9-F699-B9EE-B667-E5670E95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Σενάριο χρήσης 2 - Ο εκπαιδευτής οργανώνει τα δια ζώσης μαθήματα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27011A-D978-3CD5-3955-1F7CA434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739" y="5048000"/>
            <a:ext cx="4190199" cy="105972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l-GR" sz="2000" dirty="0"/>
              <a:t>Ο εκπαιδευτής είναι </a:t>
            </a:r>
            <a:r>
              <a:rPr lang="el-GR" sz="2000" b="1" dirty="0"/>
              <a:t>έτοιμος</a:t>
            </a:r>
            <a:r>
              <a:rPr lang="el-GR" sz="2000" dirty="0"/>
              <a:t> να διεξάγει τη δια ζώσης κατάρτιση</a:t>
            </a: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8DE6DB0-2B4D-193F-124D-595019A53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875800"/>
              </p:ext>
            </p:extLst>
          </p:nvPr>
        </p:nvGraphicFramePr>
        <p:xfrm>
          <a:off x="239446" y="2251850"/>
          <a:ext cx="11713108" cy="22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3FEE6D-A40B-8AA2-A84D-8CCF3ABD72AA}"/>
              </a:ext>
            </a:extLst>
          </p:cNvPr>
          <p:cNvSpPr txBox="1"/>
          <p:nvPr/>
        </p:nvSpPr>
        <p:spPr>
          <a:xfrm>
            <a:off x="558000" y="1718360"/>
            <a:ext cx="9513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 Ο εκπαιδευτής έχει δημιουργήσει την ομάδα των εκπαιδευόμενων.</a:t>
            </a:r>
            <a:r>
              <a:rPr lang="en-US" sz="2400" dirty="0"/>
              <a:t> </a:t>
            </a:r>
            <a:endParaRPr lang="el-GR" sz="2400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63406814-0B24-23BD-F25E-BF5CB33DFC6D}"/>
              </a:ext>
            </a:extLst>
          </p:cNvPr>
          <p:cNvSpPr/>
          <p:nvPr/>
        </p:nvSpPr>
        <p:spPr>
          <a:xfrm>
            <a:off x="10348686" y="-3933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Τυπικά σενάρια χρήσης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781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9B3EB9-F699-B9EE-B667-E5670E95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Σενάριο χρήσης 3 - Ο εκπαιδευτής κάνει χρήση του Χώρου Εκπαίδευσης Ενηλίκων κατά τη διάρκεια της δια ζώσης κατάρτισης</a:t>
            </a: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8DE6DB0-2B4D-193F-124D-595019A53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277779"/>
              </p:ext>
            </p:extLst>
          </p:nvPr>
        </p:nvGraphicFramePr>
        <p:xfrm>
          <a:off x="231292" y="2789060"/>
          <a:ext cx="11713108" cy="22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3FEE6D-A40B-8AA2-A84D-8CCF3ABD72AA}"/>
              </a:ext>
            </a:extLst>
          </p:cNvPr>
          <p:cNvSpPr txBox="1"/>
          <p:nvPr/>
        </p:nvSpPr>
        <p:spPr>
          <a:xfrm>
            <a:off x="558000" y="1821579"/>
            <a:ext cx="951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C53"/>
              </a:buClr>
              <a:buFont typeface="Wingdings" panose="05000000000000000000" pitchFamily="2" charset="2"/>
              <a:buChar char="§"/>
            </a:pPr>
            <a:r>
              <a:rPr lang="el-GR" i="1" dirty="0"/>
              <a:t>Ο Εκπαιδευτής έχει δημιουργήσει την ομάδα εκπαιδευόμενων.</a:t>
            </a:r>
            <a:endParaRPr lang="en-US" i="1" dirty="0"/>
          </a:p>
          <a:p>
            <a:pPr marL="342900" indent="-342900">
              <a:buClr>
                <a:srgbClr val="FFCC53"/>
              </a:buClr>
              <a:buFont typeface="Wingdings" panose="05000000000000000000" pitchFamily="2" charset="2"/>
              <a:buChar char="§"/>
            </a:pPr>
            <a:r>
              <a:rPr lang="el-GR" i="1" dirty="0"/>
              <a:t>Ο Εκπαιδευτής χρειάζεται τον χώρο μόνο αν επεκταθεί η περίοδος της δια ζώσης κατάρτισης! </a:t>
            </a:r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63406814-0B24-23BD-F25E-BF5CB33DFC6D}"/>
              </a:ext>
            </a:extLst>
          </p:cNvPr>
          <p:cNvSpPr/>
          <p:nvPr/>
        </p:nvSpPr>
        <p:spPr>
          <a:xfrm>
            <a:off x="10348686" y="-3933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Τυπικά σενάρια χρήσης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3EBFAB-4039-4D8C-F8BF-4B304B5C884C}"/>
              </a:ext>
            </a:extLst>
          </p:cNvPr>
          <p:cNvSpPr txBox="1"/>
          <p:nvPr/>
        </p:nvSpPr>
        <p:spPr>
          <a:xfrm>
            <a:off x="348615" y="5593334"/>
            <a:ext cx="6137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*</a:t>
            </a:r>
            <a:r>
              <a:rPr lang="el-GR" dirty="0"/>
              <a:t>Διαβάστε την τελευταία παρουσίαση</a:t>
            </a:r>
          </a:p>
        </p:txBody>
      </p:sp>
    </p:spTree>
    <p:extLst>
      <p:ext uri="{BB962C8B-B14F-4D97-AF65-F5344CB8AC3E}">
        <p14:creationId xmlns:p14="http://schemas.microsoft.com/office/powerpoint/2010/main" val="266857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9B3EB9-F699-B9EE-B667-E5670E95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Σενάριο χρήσης 4 – Προετοιμασία εκπαιδευόμενου για την συμμετοχή στη δια ζώσης κατάρτιση</a:t>
            </a: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8DE6DB0-2B4D-193F-124D-595019A53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58744"/>
              </p:ext>
            </p:extLst>
          </p:nvPr>
        </p:nvGraphicFramePr>
        <p:xfrm>
          <a:off x="1308100" y="2632164"/>
          <a:ext cx="8242300" cy="224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3FEE6D-A40B-8AA2-A84D-8CCF3ABD72AA}"/>
              </a:ext>
            </a:extLst>
          </p:cNvPr>
          <p:cNvSpPr txBox="1"/>
          <p:nvPr/>
        </p:nvSpPr>
        <p:spPr>
          <a:xfrm>
            <a:off x="672300" y="1927797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Ο Εκπαιδευόμενος</a:t>
            </a:r>
            <a:r>
              <a:rPr lang="en-US" sz="2400" b="1" dirty="0"/>
              <a:t> </a:t>
            </a:r>
            <a:endParaRPr lang="el-GR" sz="2400" b="1" dirty="0"/>
          </a:p>
        </p:txBody>
      </p:sp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204AAB5F-EB05-64EF-5C04-18653840DD25}"/>
              </a:ext>
            </a:extLst>
          </p:cNvPr>
          <p:cNvSpPr/>
          <p:nvPr/>
        </p:nvSpPr>
        <p:spPr>
          <a:xfrm>
            <a:off x="10348686" y="-3933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Τυπικά σενάρια χρήσης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5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9B3EB9-F699-B9EE-B667-E5670E95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Σενάριο χρήσης 5 – Ο εκπαιδευόμενος συμμετέχει στα δια ζώσης μαθήματα</a:t>
            </a: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8DE6DB0-2B4D-193F-124D-595019A53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743509"/>
              </p:ext>
            </p:extLst>
          </p:nvPr>
        </p:nvGraphicFramePr>
        <p:xfrm>
          <a:off x="1308100" y="2632164"/>
          <a:ext cx="8242300" cy="224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3FEE6D-A40B-8AA2-A84D-8CCF3ABD72AA}"/>
              </a:ext>
            </a:extLst>
          </p:cNvPr>
          <p:cNvSpPr txBox="1"/>
          <p:nvPr/>
        </p:nvSpPr>
        <p:spPr>
          <a:xfrm>
            <a:off x="672300" y="1927797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Ο Εκπαιδευόμενος</a:t>
            </a:r>
            <a:r>
              <a:rPr lang="en-US" sz="2400" b="1" dirty="0"/>
              <a:t> </a:t>
            </a:r>
            <a:endParaRPr lang="el-GR" sz="2400" b="1" dirty="0"/>
          </a:p>
        </p:txBody>
      </p:sp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510596ED-FB76-8F1B-2855-02905C5DF72A}"/>
              </a:ext>
            </a:extLst>
          </p:cNvPr>
          <p:cNvSpPr/>
          <p:nvPr/>
        </p:nvSpPr>
        <p:spPr>
          <a:xfrm>
            <a:off x="10348686" y="-3933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Τυπικά σενάρια χρήσης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>
                <a:solidFill>
                  <a:srgbClr val="6875C1"/>
                </a:solidFill>
                <a:latin typeface="+mn-lt"/>
              </a:rPr>
              <a:t>Εταιρικό Σχήμα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FDB8DA-E6EB-E042-D89C-D4677392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690688"/>
            <a:ext cx="2857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C443EA-ECD6-1CDD-C11C-146D5EAB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994026"/>
            <a:ext cx="2857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C10EB1-C430-6473-2851-490A28F5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248025"/>
            <a:ext cx="33337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39ACEB6-B3E6-1A9B-E389-6A2C64647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795838"/>
            <a:ext cx="1905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E1E2145-B29A-F0E6-4B4D-003E5E59E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5357813"/>
            <a:ext cx="42862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04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9B3EB9-F699-B9EE-B667-E5670E95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Σενάριο Χρήσης</a:t>
            </a:r>
            <a:r>
              <a:rPr lang="en-US" dirty="0"/>
              <a:t> 6 – </a:t>
            </a:r>
            <a:r>
              <a:rPr lang="el-GR" dirty="0"/>
              <a:t>Όποιος μαθητευόμενος συνδέεται διαδικτυακά μπορεί να χρησιμοποιήσει τις ασκήσεις αυτοδιδασκαλίας χωρίς καθοδήγηση</a:t>
            </a:r>
            <a:br>
              <a:rPr lang="el-GR" b="0" dirty="0"/>
            </a:br>
            <a:br>
              <a:rPr lang="el-GR" dirty="0"/>
            </a:br>
            <a:endParaRPr lang="el-GR" dirty="0"/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8DE6DB0-2B4D-193F-124D-595019A53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485273"/>
              </p:ext>
            </p:extLst>
          </p:nvPr>
        </p:nvGraphicFramePr>
        <p:xfrm>
          <a:off x="1308100" y="2632164"/>
          <a:ext cx="8242300" cy="224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3FEE6D-A40B-8AA2-A84D-8CCF3ABD72AA}"/>
              </a:ext>
            </a:extLst>
          </p:cNvPr>
          <p:cNvSpPr txBox="1"/>
          <p:nvPr/>
        </p:nvSpPr>
        <p:spPr>
          <a:xfrm>
            <a:off x="672300" y="1927797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Ο Εκπαιδευόμενος</a:t>
            </a:r>
            <a:r>
              <a:rPr lang="en-US" sz="2400" b="1" dirty="0"/>
              <a:t> </a:t>
            </a:r>
            <a:endParaRPr lang="el-GR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027F6-B5F8-41BB-7FE5-B5EE4635237B}"/>
              </a:ext>
            </a:extLst>
          </p:cNvPr>
          <p:cNvSpPr txBox="1"/>
          <p:nvPr/>
        </p:nvSpPr>
        <p:spPr>
          <a:xfrm>
            <a:off x="343612" y="5119501"/>
            <a:ext cx="612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* </a:t>
            </a:r>
            <a:r>
              <a:rPr lang="el-GR" i="1" dirty="0"/>
              <a:t>Ο Εκπαιδευόμενος μπορεί να παραβλέψει αυτά τα βήματα</a:t>
            </a:r>
            <a:r>
              <a:rPr lang="en-US" i="1" dirty="0"/>
              <a:t>.</a:t>
            </a:r>
            <a:endParaRPr lang="el-GR" i="1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C5D7B019-33EB-A07A-477A-3FA3CA727012}"/>
              </a:ext>
            </a:extLst>
          </p:cNvPr>
          <p:cNvSpPr/>
          <p:nvPr/>
        </p:nvSpPr>
        <p:spPr>
          <a:xfrm>
            <a:off x="10348686" y="-3933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Τυπικά σενάρια χρήσης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3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43AA209-CE17-19B9-4877-77ADFE7D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79999"/>
            <a:ext cx="11123460" cy="893179"/>
          </a:xfrm>
          <a:solidFill>
            <a:srgbClr val="6875C1"/>
          </a:solidFill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FFFFFF"/>
                </a:solidFill>
                <a:latin typeface="Calibri" panose="020F0502020204030204" pitchFamily="34" charset="0"/>
              </a:rPr>
              <a:t>        Λειτουργικότητα για τον Εκπαιδευτή</a:t>
            </a: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5632C09-4E3C-F486-F5DF-E548822C0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EA6681E-F989-A3A2-3A03-FB23F14F0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94472" y="3193773"/>
            <a:ext cx="1175797" cy="101361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304395-762E-C3F5-70B0-7A6DE4665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226"/>
            <a:ext cx="3030791" cy="89318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330FC51-AF82-59E0-1C12-34D900EC8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0" y="2416441"/>
            <a:ext cx="10898121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63784B94-D446-493C-0C09-C63EDF73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Εγχειρίδιο Δημιουργικότητας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82A9714-CFCD-3C33-70F5-C84E40FD3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78" y="2065935"/>
            <a:ext cx="3139358" cy="4215595"/>
          </a:xfrm>
        </p:spPr>
        <p:txBody>
          <a:bodyPr/>
          <a:lstStyle/>
          <a:p>
            <a:r>
              <a:rPr lang="el-GR" dirty="0"/>
              <a:t>Επιλέγοντας το κουμπί</a:t>
            </a:r>
            <a:r>
              <a:rPr lang="en-US" dirty="0"/>
              <a:t> “</a:t>
            </a:r>
            <a:r>
              <a:rPr lang="el-GR" b="1" dirty="0"/>
              <a:t>Εγχειρίδιο Δημιουργικότητας</a:t>
            </a:r>
            <a:r>
              <a:rPr lang="en-US" dirty="0"/>
              <a:t>” </a:t>
            </a:r>
            <a:r>
              <a:rPr lang="el-GR" dirty="0"/>
              <a:t>ο χρήστης μπορεί να κατεβάσει το εγχειρίδιο σε μορφή</a:t>
            </a:r>
            <a:r>
              <a:rPr lang="en-US" dirty="0"/>
              <a:t> pdf.</a:t>
            </a:r>
            <a:endParaRPr lang="el-GR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4E99A680-FB1C-1D8B-31C7-C85192306A07}"/>
              </a:ext>
            </a:extLst>
          </p:cNvPr>
          <p:cNvSpPr/>
          <p:nvPr/>
        </p:nvSpPr>
        <p:spPr>
          <a:xfrm>
            <a:off x="10349945" y="0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Λειτουργικότητα για τον εκπαιδευτή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D4FF9BA-AA69-B1D5-95A2-A1C6F4ABB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391758" y="2852995"/>
            <a:ext cx="1985204" cy="171138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DB0557E-4185-0333-68E9-451883B43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642" y="2267559"/>
            <a:ext cx="5068753" cy="235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6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34333-0372-7D78-0910-89361F4E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Εκπαίδευση Εκπαιδευτών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86EFA9-5289-5AF1-5364-2FEF76F92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6617501" cy="486597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Επιλέγοντας το κουμπί</a:t>
            </a:r>
            <a:r>
              <a:rPr lang="en-US" dirty="0"/>
              <a:t>“</a:t>
            </a:r>
            <a:r>
              <a:rPr lang="el-GR" b="1" dirty="0"/>
              <a:t>Μάθημα Εκπαίδευσης Εκπαιδευτών</a:t>
            </a:r>
            <a:r>
              <a:rPr lang="en-US" dirty="0"/>
              <a:t>” </a:t>
            </a:r>
            <a:r>
              <a:rPr lang="el-GR" dirty="0"/>
              <a:t>ο χρήστης μπορεί να συμμετάσχει σε ένα διαδικτυακό μάθημα που απευθύνεται στους Εκπαιδευτές</a:t>
            </a:r>
            <a:r>
              <a:rPr lang="en-US" dirty="0"/>
              <a:t>. </a:t>
            </a:r>
          </a:p>
          <a:p>
            <a:r>
              <a:rPr lang="el-GR" dirty="0"/>
              <a:t>Μπορεί να μάθει πώς να χρησιμοποιεί την Πλατφόρμα </a:t>
            </a:r>
            <a:r>
              <a:rPr lang="en-US" dirty="0"/>
              <a:t>CENTAUR. </a:t>
            </a:r>
          </a:p>
          <a:p>
            <a:r>
              <a:rPr lang="el-GR" dirty="0"/>
              <a:t>Η διδασκαλία είναι διαδικτυακή, αυτορρυθμιζόμενη και ανεξάρτητη</a:t>
            </a:r>
            <a:r>
              <a:rPr lang="en-US" dirty="0"/>
              <a:t>, </a:t>
            </a:r>
            <a:r>
              <a:rPr lang="el-GR" dirty="0"/>
              <a:t>χωρίς την ανάγκη δια ζώσης κατάρτισης</a:t>
            </a:r>
            <a:r>
              <a:rPr lang="en-US" dirty="0"/>
              <a:t>.</a:t>
            </a:r>
          </a:p>
          <a:p>
            <a:r>
              <a:rPr lang="el-GR" dirty="0"/>
              <a:t>Το περιεχόμενο βασίζεται σε κατευθυντήριες γραμμές</a:t>
            </a:r>
            <a:r>
              <a:rPr lang="en-US" dirty="0"/>
              <a:t>.</a:t>
            </a:r>
          </a:p>
          <a:p>
            <a:r>
              <a:rPr lang="el-GR" dirty="0"/>
              <a:t>Το μάθημα κάνει χρήση του</a:t>
            </a:r>
            <a:r>
              <a:rPr lang="en-US" dirty="0"/>
              <a:t> gamification (</a:t>
            </a:r>
            <a:r>
              <a:rPr lang="el-GR" dirty="0"/>
              <a:t>πχ</a:t>
            </a:r>
            <a:r>
              <a:rPr lang="en-US" dirty="0"/>
              <a:t>., </a:t>
            </a:r>
            <a:r>
              <a:rPr lang="el-GR" dirty="0"/>
              <a:t>εύσημα</a:t>
            </a:r>
            <a:r>
              <a:rPr lang="en-US" dirty="0"/>
              <a:t>, </a:t>
            </a:r>
            <a:r>
              <a:rPr lang="el-GR" dirty="0"/>
              <a:t>πρόοδος</a:t>
            </a:r>
            <a:r>
              <a:rPr lang="en-US" dirty="0"/>
              <a:t>), </a:t>
            </a:r>
            <a:r>
              <a:rPr lang="el-GR" dirty="0"/>
              <a:t>αν ο εκπαιδευτής είναι εγγεγραμμένος στην πλατφόρμα</a:t>
            </a:r>
            <a:r>
              <a:rPr lang="en-US" dirty="0"/>
              <a:t>.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9E702A0-911D-870E-A73D-B9F487F7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190" y="2629881"/>
            <a:ext cx="4326056" cy="3944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38395329-CC61-5682-943E-7AD666C57926}"/>
              </a:ext>
            </a:extLst>
          </p:cNvPr>
          <p:cNvSpPr/>
          <p:nvPr/>
        </p:nvSpPr>
        <p:spPr>
          <a:xfrm>
            <a:off x="10349945" y="0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Λειτουργικότητα για τον εκπαιδευτή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85885C-6895-E93F-A83E-D1524153E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54850" y="274250"/>
            <a:ext cx="1869339" cy="1611499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9FFA697-0B3A-DFBF-183D-AF9FF2330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785" y="705881"/>
            <a:ext cx="3334215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16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EDF27E-3D74-6125-2B96-D87400AC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Χώρος</a:t>
            </a:r>
            <a:r>
              <a:rPr lang="en-US" dirty="0"/>
              <a:t> </a:t>
            </a:r>
            <a:r>
              <a:rPr lang="el-GR" dirty="0"/>
              <a:t>Δικτύωσης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C37967-5958-B653-1A57-DF0EBF05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7351562" cy="4865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Επιλέγοντας το κουμπί</a:t>
            </a:r>
            <a:r>
              <a:rPr lang="en-US" dirty="0"/>
              <a:t> “</a:t>
            </a:r>
            <a:r>
              <a:rPr lang="el-GR" b="1" dirty="0"/>
              <a:t>Χώρος Δικτύωσης και Συνεργασίας</a:t>
            </a:r>
            <a:r>
              <a:rPr lang="en-US" dirty="0"/>
              <a:t>” </a:t>
            </a:r>
            <a:r>
              <a:rPr lang="el-GR" dirty="0"/>
              <a:t>ο χρήστης εισέρχεται στο χώρο</a:t>
            </a:r>
            <a:r>
              <a:rPr lang="en-US" dirty="0"/>
              <a:t> </a:t>
            </a:r>
            <a:r>
              <a:rPr lang="el-GR" dirty="0"/>
              <a:t>Δικτύωσης και Συνεργασίας</a:t>
            </a:r>
            <a:r>
              <a:rPr lang="en-US" dirty="0"/>
              <a:t>, </a:t>
            </a:r>
            <a:r>
              <a:rPr lang="el-GR" dirty="0"/>
              <a:t>στο οποίο συμμετέχουν </a:t>
            </a:r>
            <a:r>
              <a:rPr lang="el-GR" b="1" dirty="0"/>
              <a:t>Καλλιτέχνες και Εκπαιδευτές</a:t>
            </a:r>
            <a:r>
              <a:rPr lang="en-US" b="1" dirty="0"/>
              <a:t> </a:t>
            </a:r>
            <a:r>
              <a:rPr lang="el-GR" dirty="0"/>
              <a:t>με σκοπό την ανταλλαγή ιδεών και εμπειριών</a:t>
            </a:r>
            <a:r>
              <a:rPr lang="en-US" dirty="0"/>
              <a:t>. </a:t>
            </a:r>
          </a:p>
          <a:p>
            <a:r>
              <a:rPr lang="el-GR" dirty="0"/>
              <a:t>Αυτό το</a:t>
            </a:r>
            <a:r>
              <a:rPr lang="en-US" dirty="0"/>
              <a:t> </a:t>
            </a:r>
            <a:r>
              <a:rPr lang="el-GR" dirty="0"/>
              <a:t>δίκτυο</a:t>
            </a:r>
            <a:r>
              <a:rPr lang="en-US" dirty="0"/>
              <a:t> </a:t>
            </a:r>
            <a:r>
              <a:rPr lang="el-GR" dirty="0"/>
              <a:t>υποστηρίζει την επικοινωνία μεταξύ καλλιτεχνών, ειδικών στην κατάρτιση ενηλίκων και μαθητευόμενων ενηλίκων</a:t>
            </a:r>
            <a:r>
              <a:rPr lang="en-US" dirty="0"/>
              <a:t>. </a:t>
            </a:r>
          </a:p>
          <a:p>
            <a:r>
              <a:rPr lang="el-GR" dirty="0"/>
              <a:t>Ο Εκπαιδευτής θα πρέπει πρώτα να </a:t>
            </a:r>
            <a:r>
              <a:rPr lang="el-GR" b="1" dirty="0"/>
              <a:t>δημιουργήσει</a:t>
            </a:r>
            <a:r>
              <a:rPr lang="en-US" dirty="0"/>
              <a:t> </a:t>
            </a:r>
            <a:r>
              <a:rPr lang="el-GR" dirty="0"/>
              <a:t>έναν λογαριασμό στην πλατφόρμα</a:t>
            </a:r>
            <a:r>
              <a:rPr lang="en-US" dirty="0"/>
              <a:t>, </a:t>
            </a:r>
            <a:r>
              <a:rPr lang="el-GR" dirty="0"/>
              <a:t>και έπειτα να συνδεθεί</a:t>
            </a:r>
            <a:r>
              <a:rPr lang="en-US" dirty="0"/>
              <a:t>. </a:t>
            </a:r>
            <a:r>
              <a:rPr lang="el-GR" dirty="0"/>
              <a:t>Ο οποιοσδήποτε μπορεί να εγγραφεί καθώς υποστηρίζεται</a:t>
            </a:r>
            <a:r>
              <a:rPr lang="en-US" b="1" dirty="0"/>
              <a:t> </a:t>
            </a:r>
            <a:r>
              <a:rPr lang="el-GR" b="1" dirty="0"/>
              <a:t>ανοικτή εγγραφή</a:t>
            </a:r>
            <a:r>
              <a:rPr lang="en-US" dirty="0"/>
              <a:t>. </a:t>
            </a:r>
            <a:r>
              <a:rPr lang="el-GR" dirty="0"/>
              <a:t>Έπειτα, θα μπορεί να διαβάζει άρθρα και </a:t>
            </a:r>
            <a:r>
              <a:rPr lang="en-US" dirty="0"/>
              <a:t>posts</a:t>
            </a:r>
            <a:r>
              <a:rPr lang="el-GR" dirty="0"/>
              <a:t> καθώς και να συνομιλεί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FA6994B-904A-64F8-0290-BE207360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099" y="2684283"/>
            <a:ext cx="4061985" cy="4092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91DB3AE9-8540-8389-5FBA-95CC92EA5566}"/>
              </a:ext>
            </a:extLst>
          </p:cNvPr>
          <p:cNvSpPr/>
          <p:nvPr/>
        </p:nvSpPr>
        <p:spPr>
          <a:xfrm>
            <a:off x="10349945" y="6949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Λειτουργικότητα για τον εκπαιδευτή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4194772-9432-EEB2-B8EF-B5437DC4B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93789" y="274250"/>
            <a:ext cx="1869339" cy="1611499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4E23A58-A07C-98EF-3B0E-06CFF30BD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015" y="648124"/>
            <a:ext cx="3775325" cy="172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1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25AE6A1D-23B0-1E54-DC8B-7AE9F63C8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547" y="895795"/>
            <a:ext cx="2581635" cy="44773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1D7A5F8-2EE9-FFE6-FAA8-9A5149AC0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646" y="1908937"/>
            <a:ext cx="5534797" cy="261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CC82460-143A-51A7-5979-80DAFCBF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να εγγραφείτε</a:t>
            </a:r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7711ADBE-A1B1-C203-056F-7FDDE26E3D27}"/>
              </a:ext>
            </a:extLst>
          </p:cNvPr>
          <p:cNvSpPr/>
          <p:nvPr/>
        </p:nvSpPr>
        <p:spPr>
          <a:xfrm rot="1669332">
            <a:off x="8793863" y="447102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675360E3-76BF-E7B2-57B6-1369A087682E}"/>
              </a:ext>
            </a:extLst>
          </p:cNvPr>
          <p:cNvSpPr/>
          <p:nvPr/>
        </p:nvSpPr>
        <p:spPr>
          <a:xfrm rot="10800000">
            <a:off x="6096000" y="5123820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Βέλος: Δεξιό 15">
            <a:extLst>
              <a:ext uri="{FF2B5EF4-FFF2-40B4-BE49-F238E27FC236}">
                <a16:creationId xmlns:a16="http://schemas.microsoft.com/office/drawing/2014/main" id="{826C6429-61F6-72F1-DC41-5261B513F37D}"/>
              </a:ext>
            </a:extLst>
          </p:cNvPr>
          <p:cNvSpPr/>
          <p:nvPr/>
        </p:nvSpPr>
        <p:spPr>
          <a:xfrm rot="2776510">
            <a:off x="10607972" y="3478805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05FE11-BB67-6B07-682E-5FEAA20196AA}"/>
              </a:ext>
            </a:extLst>
          </p:cNvPr>
          <p:cNvSpPr txBox="1"/>
          <p:nvPr/>
        </p:nvSpPr>
        <p:spPr>
          <a:xfrm>
            <a:off x="558000" y="1708882"/>
            <a:ext cx="536275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l-GR" sz="2000" dirty="0"/>
              <a:t>Ακολουθήστε αυτά τα βήματα για να εγγραφείτε</a:t>
            </a:r>
            <a:r>
              <a:rPr lang="en-US" sz="2000" dirty="0"/>
              <a:t>:</a:t>
            </a:r>
            <a:endParaRPr lang="el-GR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E4F2E6-AD7D-F1F5-2435-11C93D800F92}"/>
              </a:ext>
            </a:extLst>
          </p:cNvPr>
          <p:cNvSpPr txBox="1"/>
          <p:nvPr/>
        </p:nvSpPr>
        <p:spPr>
          <a:xfrm>
            <a:off x="7719136" y="225029"/>
            <a:ext cx="64953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(1)</a:t>
            </a:r>
            <a:endParaRPr lang="el-GR" sz="3200" b="1" dirty="0" err="1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6A173A-8940-0E33-78E0-0CCBA5F7F0B2}"/>
              </a:ext>
            </a:extLst>
          </p:cNvPr>
          <p:cNvSpPr txBox="1"/>
          <p:nvPr/>
        </p:nvSpPr>
        <p:spPr>
          <a:xfrm>
            <a:off x="7211125" y="5094083"/>
            <a:ext cx="64953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(3)</a:t>
            </a:r>
            <a:endParaRPr lang="el-GR" sz="3200" b="1" dirty="0" err="1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B66969-E7B7-7305-DDB7-A8F023902FD9}"/>
              </a:ext>
            </a:extLst>
          </p:cNvPr>
          <p:cNvSpPr txBox="1"/>
          <p:nvPr/>
        </p:nvSpPr>
        <p:spPr>
          <a:xfrm>
            <a:off x="9935645" y="2825290"/>
            <a:ext cx="64953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(2)</a:t>
            </a:r>
            <a:endParaRPr lang="el-GR" sz="3200" b="1" dirty="0" err="1">
              <a:solidFill>
                <a:srgbClr val="C00000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38B71D3-3ACE-4E46-2055-421F9769F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12" y="2351464"/>
            <a:ext cx="5117572" cy="3881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820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A1AC4B7-3754-FFAB-1CC2-5D618D5A9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846" y="1646030"/>
            <a:ext cx="5684579" cy="3565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E9FE14-D0B8-914E-1C69-1F9E041A9944}"/>
              </a:ext>
            </a:extLst>
          </p:cNvPr>
          <p:cNvSpPr txBox="1"/>
          <p:nvPr/>
        </p:nvSpPr>
        <p:spPr>
          <a:xfrm>
            <a:off x="670261" y="1662042"/>
            <a:ext cx="5264894" cy="40318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b="1" dirty="0"/>
              <a:t>Ως εγγεγραμμένος Εκπαιδευτής</a:t>
            </a:r>
            <a:r>
              <a:rPr lang="en-US" b="1" dirty="0"/>
              <a:t>, </a:t>
            </a:r>
            <a:r>
              <a:rPr lang="el-GR" b="1" dirty="0"/>
              <a:t>μπορείτε να το χρησιμοποιήσετε ως εξής</a:t>
            </a:r>
            <a:r>
              <a:rPr lang="en-US" b="1" dirty="0"/>
              <a:t>: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b="1" dirty="0"/>
              <a:t>Μηνύματα</a:t>
            </a:r>
            <a:r>
              <a:rPr lang="en-US" b="1" dirty="0"/>
              <a:t>: </a:t>
            </a:r>
            <a:r>
              <a:rPr lang="el-GR" dirty="0"/>
              <a:t>Ανταλλάξτε μηνύματα με τους υπόλοιπους συμμετέχοντες, καλλιτέχνες και εκπαιδευτές</a:t>
            </a:r>
            <a:r>
              <a:rPr lang="en-US" dirty="0"/>
              <a:t>.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Chat: </a:t>
            </a:r>
            <a:r>
              <a:rPr lang="el-GR" dirty="0"/>
              <a:t>Συνομιλήστε με τους συμμετέχοντες στο </a:t>
            </a:r>
            <a:r>
              <a:rPr lang="en-US" dirty="0"/>
              <a:t>hub.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Forum: </a:t>
            </a:r>
            <a:r>
              <a:rPr lang="el-GR" dirty="0"/>
              <a:t>Μπορείτε να δημιουργήσετε ένα ή περισσότερα</a:t>
            </a:r>
            <a:r>
              <a:rPr lang="en-US" dirty="0"/>
              <a:t> forum </a:t>
            </a:r>
            <a:r>
              <a:rPr lang="el-GR" dirty="0"/>
              <a:t>και να ζητήσετε από τους εκπαιδευόμενους να συμμετάσχουν</a:t>
            </a:r>
            <a:r>
              <a:rPr lang="en-US" dirty="0"/>
              <a:t>.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AutoNum type="arabicPeriod" startAt="4"/>
            </a:pPr>
            <a:r>
              <a:rPr lang="en-US" b="1" dirty="0"/>
              <a:t>Blogs: </a:t>
            </a:r>
            <a:r>
              <a:rPr lang="el-GR" dirty="0"/>
              <a:t>Διαβάστε άρθρα με συγκεκριμένες θεματικές που σας ενδιαφέρουν</a:t>
            </a:r>
            <a:r>
              <a:rPr lang="en-US" dirty="0"/>
              <a:t>.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468DE92-38F4-0D8D-93D1-88F8BE63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74717"/>
            <a:ext cx="11059692" cy="605096"/>
          </a:xfrm>
        </p:spPr>
        <p:txBody>
          <a:bodyPr>
            <a:normAutofit/>
          </a:bodyPr>
          <a:lstStyle/>
          <a:p>
            <a:r>
              <a:rPr lang="el-GR" dirty="0"/>
              <a:t>Πώς να χρησιμοποιήσετε το</a:t>
            </a:r>
            <a:r>
              <a:rPr lang="en-US" dirty="0"/>
              <a:t> Hub</a:t>
            </a:r>
            <a:endParaRPr lang="en-GB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B8D8D07A-3795-C581-7DEF-905B5BD14E7D}"/>
              </a:ext>
            </a:extLst>
          </p:cNvPr>
          <p:cNvSpPr/>
          <p:nvPr/>
        </p:nvSpPr>
        <p:spPr>
          <a:xfrm>
            <a:off x="6291414" y="3662855"/>
            <a:ext cx="1238250" cy="181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B44101DB-9A83-8495-1240-CF3DB9E4A85D}"/>
              </a:ext>
            </a:extLst>
          </p:cNvPr>
          <p:cNvSpPr/>
          <p:nvPr/>
        </p:nvSpPr>
        <p:spPr>
          <a:xfrm>
            <a:off x="6301574" y="3976299"/>
            <a:ext cx="1238250" cy="1816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6D7F47E3-81D2-B479-F0D5-05E7151FF88F}"/>
              </a:ext>
            </a:extLst>
          </p:cNvPr>
          <p:cNvSpPr/>
          <p:nvPr/>
        </p:nvSpPr>
        <p:spPr>
          <a:xfrm>
            <a:off x="6297764" y="4290235"/>
            <a:ext cx="1238250" cy="181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2629B6B2-C3A0-01D6-5468-3DC58316CF78}"/>
              </a:ext>
            </a:extLst>
          </p:cNvPr>
          <p:cNvSpPr/>
          <p:nvPr/>
        </p:nvSpPr>
        <p:spPr>
          <a:xfrm>
            <a:off x="6333324" y="4946579"/>
            <a:ext cx="1238250" cy="1816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65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599308-A139-7369-5B23-A454ADAC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Βάση Δεδομένων του</a:t>
            </a:r>
            <a:r>
              <a:rPr lang="en-US" dirty="0"/>
              <a:t> CENTAUR 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9D6B6-393A-D75B-D5DD-0B483B99C6F2}"/>
              </a:ext>
            </a:extLst>
          </p:cNvPr>
          <p:cNvSpPr txBox="1"/>
          <p:nvPr/>
        </p:nvSpPr>
        <p:spPr>
          <a:xfrm>
            <a:off x="670260" y="2074783"/>
            <a:ext cx="7273589" cy="17851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b="1" dirty="0"/>
              <a:t>Ο Εγγεγραμμένος Εκπαιδευτής </a:t>
            </a:r>
            <a:r>
              <a:rPr lang="el-GR" dirty="0"/>
              <a:t>μπορεί να χρησιμοποιήσει συγκεκριμένη φόρμα</a:t>
            </a:r>
            <a:r>
              <a:rPr lang="en-US" dirty="0"/>
              <a:t> </a:t>
            </a:r>
            <a:r>
              <a:rPr lang="el-GR" dirty="0"/>
              <a:t>ώστε να εισάγει τα στοιχεία του στην Πλατφόρμα Δεδομένων Καλλιτεχνών/Εκπαιδευτών Ενηλίκων του </a:t>
            </a:r>
            <a:r>
              <a:rPr lang="en-US" dirty="0"/>
              <a:t>CENTAUR. </a:t>
            </a:r>
            <a:endParaRPr lang="el-GR" dirty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b="1" dirty="0"/>
              <a:t>*Αυτό το έντυπο είναι διαθέσιμο στο </a:t>
            </a:r>
            <a:r>
              <a:rPr lang="en-US" b="1" dirty="0"/>
              <a:t>CENTAUR Hub.</a:t>
            </a:r>
          </a:p>
        </p:txBody>
      </p:sp>
    </p:spTree>
    <p:extLst>
      <p:ext uri="{BB962C8B-B14F-4D97-AF65-F5344CB8AC3E}">
        <p14:creationId xmlns:p14="http://schemas.microsoft.com/office/powerpoint/2010/main" val="2404524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939D7BA7-CC8A-24B7-B46F-7AE15C19D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920400" y="576798"/>
            <a:ext cx="1869339" cy="1611499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D6CBE5F-0FC0-C970-39EB-DCD93B4A6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815" y="2193332"/>
            <a:ext cx="3966107" cy="442436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C042B0A-608C-E42C-0D39-15A50C7AF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816" y="274249"/>
            <a:ext cx="3966107" cy="191908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8946D0A-5EF7-94A4-91B9-CB0A9007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Ασκήσεις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9B502C-804E-FD36-A8D2-2F7AADDB8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Επιλέγοντας το κουμπί</a:t>
            </a:r>
            <a:r>
              <a:rPr lang="en-US" dirty="0"/>
              <a:t> “</a:t>
            </a:r>
            <a:r>
              <a:rPr lang="el-GR" dirty="0"/>
              <a:t>Ασκήσεις</a:t>
            </a:r>
            <a:r>
              <a:rPr lang="en-US" dirty="0"/>
              <a:t>” </a:t>
            </a:r>
            <a:r>
              <a:rPr lang="el-GR" dirty="0"/>
              <a:t>ο χρήστης μπορεί να έχει πρόσβαση στις διαθέσιμες ασκήσεις</a:t>
            </a:r>
            <a:r>
              <a:rPr lang="en-US" dirty="0"/>
              <a:t>, </a:t>
            </a:r>
            <a:r>
              <a:rPr lang="el-GR" dirty="0"/>
              <a:t>οι οποίες εμφανίζονται με τη μορφή λίστας</a:t>
            </a:r>
            <a:r>
              <a:rPr lang="en-US" dirty="0"/>
              <a:t>. </a:t>
            </a:r>
          </a:p>
          <a:p>
            <a:r>
              <a:rPr lang="el-GR" dirty="0"/>
              <a:t>Έπειτα</a:t>
            </a:r>
            <a:r>
              <a:rPr lang="en-US" dirty="0"/>
              <a:t>, </a:t>
            </a:r>
            <a:r>
              <a:rPr lang="el-GR" dirty="0"/>
              <a:t>ο χρήστης μπορεί να φιλτράρει τις ασκήσεις με τη χρήση λέξεων-κλειδιών ή με τα διαθέσιμα Φίλτρα Αναζήτησης</a:t>
            </a:r>
            <a:r>
              <a:rPr lang="en-US" dirty="0"/>
              <a:t>. </a:t>
            </a:r>
          </a:p>
          <a:p>
            <a:endParaRPr lang="el-GR" dirty="0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D850D0AC-1889-8B46-9606-DF6486C2BF92}"/>
              </a:ext>
            </a:extLst>
          </p:cNvPr>
          <p:cNvSpPr/>
          <p:nvPr/>
        </p:nvSpPr>
        <p:spPr>
          <a:xfrm rot="2776510">
            <a:off x="7097496" y="3275141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BE376F7D-DBB5-D536-6301-23F48DF2C72A}"/>
              </a:ext>
            </a:extLst>
          </p:cNvPr>
          <p:cNvSpPr/>
          <p:nvPr/>
        </p:nvSpPr>
        <p:spPr>
          <a:xfrm>
            <a:off x="10349945" y="0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Λειτουργικότητα για τον εκπαιδευτή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8BFEE647-D68E-F1CA-D9A9-737544EDB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503" y="4836074"/>
            <a:ext cx="4514962" cy="1883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753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946D0A-5EF7-94A4-91B9-CB0A9007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Φίλτρα αναζήτησης για τις ασκήσεις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9B502C-804E-FD36-A8D2-2F7AADDB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11379078" cy="486597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l-GR" sz="2000" dirty="0"/>
              <a:t>Οι ασκήσεις μπορούν να φιλτραριστούν με τη χρήση μιας ή περισσότερων τιμών αλλά και συνδυάζοντας περισσότερα από ένα πεδία</a:t>
            </a:r>
            <a:r>
              <a:rPr lang="en-US" sz="2000" dirty="0"/>
              <a:t>.</a:t>
            </a:r>
          </a:p>
          <a:p>
            <a:endParaRPr lang="el-GR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0E392A5F-2385-750C-F76A-99DE54292A90}"/>
              </a:ext>
            </a:extLst>
          </p:cNvPr>
          <p:cNvSpPr/>
          <p:nvPr/>
        </p:nvSpPr>
        <p:spPr>
          <a:xfrm>
            <a:off x="10349945" y="0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Λειτουργικότητα για τον εκπαιδευτή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68D2656-351C-C24B-A0F6-65944779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98" y="2680041"/>
            <a:ext cx="2562583" cy="181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9BF94F8-6329-1D83-63DC-440A3BFD1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636" y="2772127"/>
            <a:ext cx="2600688" cy="154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D1A9A2A-76FD-9A1C-CBEA-DAFF18F9A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56" y="4800698"/>
            <a:ext cx="2505425" cy="157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E29BD9CF-B627-BA72-1C4F-B1A9ABB39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782" y="2830424"/>
            <a:ext cx="2524477" cy="3038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DA4F3497-1B35-180E-2FB8-65D29AA3F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479" y="2830424"/>
            <a:ext cx="2467319" cy="248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79F48BE7-8DEE-FEDC-EE52-27322014E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2057" y="4581592"/>
            <a:ext cx="2448267" cy="1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36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Στόχοι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0" y="272796"/>
            <a:ext cx="8998257" cy="6135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rgbClr val="6875C1"/>
                </a:solidFill>
                <a:latin typeface="Calibri" panose="020F0502020204030204" pitchFamily="34" charset="0"/>
              </a:rPr>
              <a:t>Οδηγός: Πώς να χρησιμοποιήσετε την η-πλατφόρμα CENTAUR </a:t>
            </a:r>
            <a:r>
              <a:rPr lang="en-US" dirty="0">
                <a:solidFill>
                  <a:srgbClr val="6875C1"/>
                </a:solidFill>
              </a:rPr>
              <a:t> </a:t>
            </a:r>
          </a:p>
        </p:txBody>
      </p:sp>
      <p:pic>
        <p:nvPicPr>
          <p:cNvPr id="15" name="Γραφικό 14" descr="Στόχος με συμπαγές γέμισμα">
            <a:extLst>
              <a:ext uri="{FF2B5EF4-FFF2-40B4-BE49-F238E27FC236}">
                <a16:creationId xmlns:a16="http://schemas.microsoft.com/office/drawing/2014/main" id="{4313419D-52B3-4469-9529-313D9EB0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2367" y="2213810"/>
            <a:ext cx="3779633" cy="377963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F95C20-8BB1-4C0C-7B1E-5925DCBE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796988"/>
            <a:ext cx="8103400" cy="3208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Αφού διαβάσετε αυτό τον οδηγό θα είστε σε θέση να:</a:t>
            </a:r>
          </a:p>
          <a:p>
            <a:pPr>
              <a:buClr>
                <a:srgbClr val="FFCC53"/>
              </a:buCl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l-GR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εξοικειωθείτε με την πλατφόρμα του CENTAUR </a:t>
            </a:r>
            <a:endParaRPr lang="en-US" dirty="0"/>
          </a:p>
          <a:p>
            <a:pPr>
              <a:buClr>
                <a:srgbClr val="FFCC53"/>
              </a:buCl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l-GR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περιηγηθείτε και να δείτε το διαθέσιμο υλικό </a:t>
            </a:r>
            <a:endParaRPr lang="en-US" dirty="0"/>
          </a:p>
          <a:p>
            <a:pPr>
              <a:buClr>
                <a:srgbClr val="FFCC53"/>
              </a:buCl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l-GR" dirty="0">
                <a:effectLst/>
              </a:rPr>
              <a:t>κατανοήσετε ως εκπαιδευτής/εκπαιδευτικός οργανισμός</a:t>
            </a:r>
            <a:r>
              <a:rPr lang="en-US" dirty="0">
                <a:effectLst/>
              </a:rPr>
              <a:t> </a:t>
            </a:r>
            <a:r>
              <a:rPr lang="el-GR" dirty="0">
                <a:effectLst/>
              </a:rPr>
              <a:t>το υλικό και πώς μπορείτε να το χρησιμοποιήσετε</a:t>
            </a:r>
          </a:p>
          <a:p>
            <a:pPr marL="0" indent="0">
              <a:buClr>
                <a:srgbClr val="FFCC53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9E9FE14-D0B8-914E-1C69-1F9E041A9944}"/>
              </a:ext>
            </a:extLst>
          </p:cNvPr>
          <p:cNvSpPr txBox="1"/>
          <p:nvPr/>
        </p:nvSpPr>
        <p:spPr>
          <a:xfrm>
            <a:off x="670261" y="1662042"/>
            <a:ext cx="5264894" cy="40472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Ένας</a:t>
            </a:r>
            <a:r>
              <a:rPr lang="en-US" dirty="0"/>
              <a:t> </a:t>
            </a:r>
            <a:r>
              <a:rPr lang="el-GR" b="1" dirty="0"/>
              <a:t>εκπαιδευτής</a:t>
            </a:r>
            <a:r>
              <a:rPr lang="en-US" dirty="0"/>
              <a:t> </a:t>
            </a:r>
            <a:r>
              <a:rPr lang="el-GR" dirty="0"/>
              <a:t>μπορεί να χρησιμοποιήσει το Χώρο Εκπαίδευσης Ενηλίκων</a:t>
            </a:r>
            <a:r>
              <a:rPr lang="en-US" dirty="0"/>
              <a:t>, </a:t>
            </a:r>
            <a:r>
              <a:rPr lang="el-GR" dirty="0"/>
              <a:t>συμπληρωματικά με τη δια ζώσης κατάρτιση</a:t>
            </a:r>
            <a:r>
              <a:rPr lang="en-US" dirty="0"/>
              <a:t>, </a:t>
            </a:r>
            <a:r>
              <a:rPr lang="el-GR" dirty="0"/>
              <a:t>κυρίως για επικοινωνιακούς λόγους</a:t>
            </a:r>
            <a:r>
              <a:rPr lang="en-US" dirty="0"/>
              <a:t>, </a:t>
            </a:r>
            <a:r>
              <a:rPr lang="el-GR" dirty="0"/>
              <a:t>οι οποίοι είναι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Η δημοσίευση της</a:t>
            </a:r>
            <a:r>
              <a:rPr lang="el-GR" b="1" dirty="0"/>
              <a:t> ατζέντας </a:t>
            </a:r>
            <a:r>
              <a:rPr lang="el-GR" dirty="0"/>
              <a:t>για τη δια ζώσης κατάρτιση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Η αποστολή</a:t>
            </a:r>
            <a:r>
              <a:rPr lang="en-US" b="1" dirty="0"/>
              <a:t> </a:t>
            </a:r>
            <a:r>
              <a:rPr lang="el-GR" b="1" dirty="0"/>
              <a:t>ανακοινώσεων</a:t>
            </a:r>
            <a:r>
              <a:rPr lang="en-US" dirty="0"/>
              <a:t> </a:t>
            </a:r>
            <a:r>
              <a:rPr lang="el-GR" dirty="0"/>
              <a:t>και</a:t>
            </a:r>
            <a:r>
              <a:rPr lang="en-US" b="1" dirty="0"/>
              <a:t> </a:t>
            </a:r>
            <a:r>
              <a:rPr lang="el-GR" b="1" dirty="0"/>
              <a:t>μηνυμάτων</a:t>
            </a:r>
            <a:r>
              <a:rPr lang="en-US" dirty="0"/>
              <a:t> </a:t>
            </a:r>
            <a:r>
              <a:rPr lang="el-GR" dirty="0"/>
              <a:t>στους ενήλικες μαθητευόμενους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Η οργάνωση</a:t>
            </a:r>
            <a:r>
              <a:rPr lang="en-US" dirty="0"/>
              <a:t> </a:t>
            </a:r>
            <a:r>
              <a:rPr lang="el-GR" b="1" dirty="0"/>
              <a:t>τηλεδιασκέψεων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Η δημιουργία</a:t>
            </a:r>
            <a:r>
              <a:rPr lang="en-US" dirty="0"/>
              <a:t> </a:t>
            </a:r>
            <a:r>
              <a:rPr lang="el-GR" b="1" dirty="0"/>
              <a:t>συνδέσμων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Η συμπλήρωση από τους εκπαιδευόμενους </a:t>
            </a:r>
            <a:r>
              <a:rPr lang="el-GR" b="1" dirty="0"/>
              <a:t>του</a:t>
            </a:r>
            <a:r>
              <a:rPr lang="en-US" b="1" dirty="0"/>
              <a:t> </a:t>
            </a:r>
            <a:r>
              <a:rPr lang="el-GR" b="1" dirty="0"/>
              <a:t>Εργαλείου Αυτοαξιολόγησης</a:t>
            </a:r>
            <a:r>
              <a:rPr lang="en-US" b="1" dirty="0"/>
              <a:t>, </a:t>
            </a:r>
            <a:r>
              <a:rPr lang="el-GR" b="1" dirty="0"/>
              <a:t>αν δεν το έχουν ήδη κάνει</a:t>
            </a:r>
            <a:endParaRPr lang="en-US" dirty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AutoNum type="arabicPeriod" startAt="4"/>
            </a:pPr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468DE92-38F4-0D8D-93D1-88F8BE63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74717"/>
            <a:ext cx="11059692" cy="605096"/>
          </a:xfrm>
        </p:spPr>
        <p:txBody>
          <a:bodyPr>
            <a:normAutofit/>
          </a:bodyPr>
          <a:lstStyle/>
          <a:p>
            <a:r>
              <a:rPr lang="el-GR" dirty="0"/>
              <a:t>Πώς να χρησιμοποιήσετε το Χώρο Εκπαίδευσης Ενηλίκων</a:t>
            </a:r>
            <a:endParaRPr lang="en-GB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88A1ED3-DD30-AE0D-034F-98B3FFD8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558" y="1679812"/>
            <a:ext cx="5951766" cy="44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81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43AA209-CE17-19B9-4877-77ADFE7D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290" y="1079999"/>
            <a:ext cx="7767710" cy="893179"/>
          </a:xfrm>
          <a:solidFill>
            <a:srgbClr val="6875C1"/>
          </a:solidFill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Λειτουργικότητα για τον εκπαιδευόμενο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C11D2C-BE3F-2270-2934-735D89B4C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267554" y="3724494"/>
            <a:ext cx="1869339" cy="161149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30DB448-BF16-673E-1F7A-5E42054EC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084" y="721795"/>
            <a:ext cx="3753374" cy="160042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93FE1E8-0EEA-74C9-8820-8BF18854C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79" y="2181316"/>
            <a:ext cx="4163701" cy="46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4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D6AF900-E0DD-BD9D-EBAC-887D7643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Βάση Δεδομένων Καλλιτεχνών/Εκπαιδευτών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BB1B4A3-0B75-B558-80AD-83F03B760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180192" cy="4865977"/>
          </a:xfrm>
        </p:spPr>
        <p:txBody>
          <a:bodyPr>
            <a:normAutofit fontScale="92500"/>
          </a:bodyPr>
          <a:lstStyle/>
          <a:p>
            <a:r>
              <a:rPr lang="el-GR" dirty="0"/>
              <a:t>Ο Εκπαιδευόμενος</a:t>
            </a:r>
            <a:r>
              <a:rPr lang="en-US" dirty="0"/>
              <a:t>,</a:t>
            </a:r>
            <a:r>
              <a:rPr lang="el-GR" dirty="0"/>
              <a:t> επιλέγοντας το κουμπί</a:t>
            </a:r>
            <a:r>
              <a:rPr lang="en-US" dirty="0"/>
              <a:t> “</a:t>
            </a:r>
            <a:r>
              <a:rPr lang="el-GR" dirty="0"/>
              <a:t>Βάση Δεδομένων Καλλιτεχνών</a:t>
            </a:r>
            <a:r>
              <a:rPr lang="en-US" dirty="0"/>
              <a:t>”, </a:t>
            </a:r>
            <a:r>
              <a:rPr lang="el-GR" dirty="0"/>
              <a:t>μπορεί να ψάξει στη βάση δεδομένων για να βρει εκπαιδευτές οι οποίοι διεξάγουν σεμινάρια βασισμένα στο</a:t>
            </a:r>
            <a:r>
              <a:rPr lang="en-US" dirty="0"/>
              <a:t> CENTAUR </a:t>
            </a:r>
            <a:r>
              <a:rPr lang="el-GR" dirty="0"/>
              <a:t>ή παρόμοια μαθήματα και να ρωτήσουν σχετικά με τις διαθεσιμότητες των εκπαιδευτών και το πρόγραμμα των μαθημάτων</a:t>
            </a:r>
            <a:r>
              <a:rPr lang="en-US" dirty="0"/>
              <a:t>.</a:t>
            </a:r>
          </a:p>
          <a:p>
            <a:r>
              <a:rPr lang="el-GR" dirty="0"/>
              <a:t>Εμφανίζονται πληροφορίες σχετικά με τους Εκπαιδευτές</a:t>
            </a:r>
            <a:r>
              <a:rPr lang="en-US" dirty="0"/>
              <a:t>,</a:t>
            </a:r>
            <a:r>
              <a:rPr lang="el-GR" dirty="0"/>
              <a:t> όπως τα βιογραφικά τους</a:t>
            </a:r>
            <a:r>
              <a:rPr lang="en-US" dirty="0"/>
              <a:t>, </a:t>
            </a:r>
            <a:r>
              <a:rPr lang="el-GR" dirty="0"/>
              <a:t>μια μικρή περιγραφή</a:t>
            </a:r>
            <a:r>
              <a:rPr lang="en-US" dirty="0"/>
              <a:t>,</a:t>
            </a:r>
            <a:r>
              <a:rPr lang="el-GR" dirty="0"/>
              <a:t> στοιχεία επικοινωνίας</a:t>
            </a:r>
            <a:r>
              <a:rPr lang="en-US" dirty="0"/>
              <a:t>,</a:t>
            </a:r>
            <a:r>
              <a:rPr lang="el-GR" dirty="0"/>
              <a:t> και</a:t>
            </a:r>
            <a:r>
              <a:rPr lang="en-US" dirty="0"/>
              <a:t> </a:t>
            </a:r>
            <a:r>
              <a:rPr lang="el-GR" dirty="0"/>
              <a:t>φωτογραφίες</a:t>
            </a:r>
            <a:r>
              <a:rPr lang="en-US" dirty="0"/>
              <a:t>.</a:t>
            </a:r>
            <a:endParaRPr lang="en-GB" dirty="0"/>
          </a:p>
          <a:p>
            <a:endParaRPr lang="el-GR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5CB2528E-F728-EA1D-60AA-88B173B9E123}"/>
              </a:ext>
            </a:extLst>
          </p:cNvPr>
          <p:cNvSpPr/>
          <p:nvPr/>
        </p:nvSpPr>
        <p:spPr>
          <a:xfrm>
            <a:off x="10349945" y="0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Λειτουργικότητα για τον εκπαιδευόμενο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0F8D3EB-DFDA-E5A1-1C42-0C013044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13212">
            <a:off x="5794697" y="2151984"/>
            <a:ext cx="1704821" cy="146967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BAD0D94-7AC8-E31B-EAAF-311EFFEFF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362" y="2358572"/>
            <a:ext cx="4753638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65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B63A9793-F017-E3C4-632C-7BBE21D5D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538993" y="666190"/>
            <a:ext cx="1315219" cy="113380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87CB768-7CE3-1FAD-359C-E4D13F0A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Εργαλείο Αυτοαξιολόγησης</a:t>
            </a:r>
            <a:r>
              <a:rPr lang="en-US" dirty="0"/>
              <a:t> (SAT)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799582-4329-57C5-6D27-5452D9C89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5682781" cy="48659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1800" b="1" dirty="0"/>
          </a:p>
          <a:p>
            <a:pPr marL="0" indent="0">
              <a:buNone/>
            </a:pPr>
            <a:r>
              <a:rPr lang="el-GR" sz="1800" b="1" dirty="0"/>
              <a:t>Ο Εκπαιδευόμενος</a:t>
            </a:r>
            <a:r>
              <a:rPr lang="en-US" sz="1800" b="1" dirty="0"/>
              <a:t>, </a:t>
            </a:r>
            <a:r>
              <a:rPr lang="el-GR" sz="1800" b="1" dirty="0"/>
              <a:t>επιλέγοντας το κουμπί</a:t>
            </a:r>
            <a:r>
              <a:rPr lang="en-US" sz="1800" b="1" dirty="0"/>
              <a:t> “</a:t>
            </a:r>
            <a:r>
              <a:rPr lang="el-GR" sz="1800" b="1" dirty="0"/>
              <a:t>Εργαλείο Αυτοαξιολόγησης</a:t>
            </a:r>
            <a:r>
              <a:rPr lang="en-US" sz="1800" b="1" dirty="0"/>
              <a:t>”, </a:t>
            </a:r>
            <a:r>
              <a:rPr lang="el-GR" sz="1800" b="1" dirty="0"/>
              <a:t>μπορεί να βρει ποιες από τις διαθέσιμες ασκήσεις τον ενδιαφέρουν περισσότερο</a:t>
            </a:r>
            <a:r>
              <a:rPr lang="en-US" sz="1800" b="1" dirty="0"/>
              <a:t>.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l-G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Λειτουργεί ως εξής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Ο εκπαιδευόμενος απαντά σε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36 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ερωτήσεις σχετικά με τα ενδιαφέροντά του/της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400"/>
              </a:spcAft>
              <a:buClr>
                <a:srgbClr val="6875C1"/>
              </a:buClr>
              <a:buFont typeface="+mj-lt"/>
              <a:buAutoNum type="arabicPeriod"/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Διαλέγει την απάντηση-επιλογή που θεωρεί πιο κατάλληλη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400"/>
              </a:spcAft>
              <a:buClr>
                <a:srgbClr val="6875C1"/>
              </a:buClr>
              <a:buFont typeface="+mj-lt"/>
              <a:buAutoNum type="arabicPeriod"/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Έπειτα, επιλέγει το κουμπί επόμενο για να συνεχίσει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Clr>
                <a:srgbClr val="6875C1"/>
              </a:buClr>
              <a:buFont typeface="+mj-lt"/>
              <a:buAutoNum type="arabicPeriod"/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Στο τέλος του ερωτηματολογίου, επιλέγει το κουμπί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dirty="0" err="1">
                <a:solidFill>
                  <a:srgbClr val="FFFFFF"/>
                </a:solidFill>
                <a:effectLst/>
                <a:highlight>
                  <a:srgbClr val="80008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Ύποβολή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B4B3FE3D-9E7B-2AC6-4EB2-FE5522009C48}"/>
              </a:ext>
            </a:extLst>
          </p:cNvPr>
          <p:cNvSpPr/>
          <p:nvPr/>
        </p:nvSpPr>
        <p:spPr>
          <a:xfrm>
            <a:off x="10349945" y="36652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Λειτουργικότητα για τον εκπαιδευόμενο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12E25C4-131B-7838-5401-CE01E07A0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13" y="551287"/>
            <a:ext cx="4934639" cy="163852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FA601CC-2AD1-5BCE-C1E9-DC137D712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236" y="2603627"/>
            <a:ext cx="4868456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92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4A1913-5393-A0E8-797A-E8AFC8CF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αξιολόγησης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6C8E36A-377A-20C2-2458-D009B9A53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5989331" cy="486597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l-GR" sz="1800" dirty="0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Αμέσως μετά ο Εκπαιδευόμενος θα παραλάβει την αξιολόγησή του.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Σύμφωνα με τις απαντήσεις που έχει δώσει, θα δει το ποσοστό των ενδιαφερόντων του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δεξιότητες με σκορ μεταξύ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75%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100%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αναφέρονται ως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πιο ενδιαφέρουσες για εσάς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Δεξιότητες με σκορ μεταξύ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74%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αναφέρονται ως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ίσως να σας ενδιαφέρουν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Ανάμεσα στην δεξιότητα και στο ποσοστό ενδιαφέροντος ο Εκπαιδευόμενος θα δει μια κίτρινη μπάρα, η οποία δείχνει το ποσοστό των αποτελεσμάτων.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εκπαιδευόμενος θα βρει επίσης την κατάταξη του ενδιαφέροντός του δίπλα στην αντίστοιχη δεξιότητα, στην πρώτη στήλη ως αριθμό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πχ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GB" sz="1800" dirty="0">
                <a:solidFill>
                  <a:srgbClr val="7030A0"/>
                </a:solidFill>
                <a:effectLst/>
                <a:highlight>
                  <a:srgbClr val="8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solidFill>
                  <a:srgbClr val="FFFFFF"/>
                </a:solidFill>
                <a:effectLst/>
                <a:highlight>
                  <a:srgbClr val="8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800" dirty="0">
                <a:solidFill>
                  <a:srgbClr val="7030A0"/>
                </a:solidFill>
                <a:effectLst/>
                <a:highlight>
                  <a:srgbClr val="8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14" name="Ορθογώνιο 7">
            <a:extLst>
              <a:ext uri="{FF2B5EF4-FFF2-40B4-BE49-F238E27FC236}">
                <a16:creationId xmlns:a16="http://schemas.microsoft.com/office/drawing/2014/main" id="{275421C2-DE66-9B5D-C1CE-12265DE3F9A5}"/>
              </a:ext>
            </a:extLst>
          </p:cNvPr>
          <p:cNvSpPr/>
          <p:nvPr/>
        </p:nvSpPr>
        <p:spPr>
          <a:xfrm>
            <a:off x="10349945" y="0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Λειτουργικότητα για τον εκπαιδευόμενο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96A8312E-A890-16DB-2C18-53D85F8F1F2E}"/>
              </a:ext>
            </a:extLst>
          </p:cNvPr>
          <p:cNvSpPr/>
          <p:nvPr/>
        </p:nvSpPr>
        <p:spPr>
          <a:xfrm rot="2776510">
            <a:off x="5667461" y="1010663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761D300-A1F5-0EBA-57CB-E36B3063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319" y="2064187"/>
            <a:ext cx="5341036" cy="3361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0935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4A1913-5393-A0E8-797A-E8AFC8CF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Αξιολόγησης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6E1A0E7D-6C9C-0A0B-36EA-25416867D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1985736"/>
            <a:ext cx="9294660" cy="410645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l-GR" sz="2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επιλογές για το αν θα συνεχίσει ο εκπαιδευόμενος εξαρτώνται από το αν θα συμμετάσχει σε κάποιο ομαδικό σεμινάριο ή αν είναι αυτοδίδακτος.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Clr>
                <a:srgbClr val="2F5496"/>
              </a:buClr>
              <a:buFont typeface="Wingdings" panose="05000000000000000000" pitchFamily="2" charset="2"/>
              <a:buChar char=""/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σκοπεύει να συμμετάσχει σε σεμινάριο, θα πρέπει να κατεβάσει τα αποτελέσματα σε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pdf 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να τα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στείλει στον Εκπαιδευτ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Clr>
                <a:srgbClr val="2F5496"/>
              </a:buClr>
              <a:buFont typeface="Wingdings" panose="05000000000000000000" pitchFamily="2" charset="2"/>
              <a:buChar char=""/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είναι αυτοδιδασκόμενος, θα επιλέξει την </a:t>
            </a:r>
            <a:r>
              <a:rPr lang="el-GR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προτεινόμενη δεξιότητα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Έπειτα θα οδηγηθεί στις κατάλληλες ασκήσεις από την βάση δεδομένων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Clr>
                <a:srgbClr val="2F5496"/>
              </a:buClr>
              <a:buFont typeface="Wingdings" panose="05000000000000000000" pitchFamily="2" charset="2"/>
              <a:buChar char=""/>
            </a:pPr>
            <a:r>
              <a:rPr lang="el-GR" sz="2000" dirty="0"/>
              <a:t>Αν είναι αυτοδιδασκόμενος, ο εκπαιδευόμενος μπορεί να επιλέξει τις ασκήσεις που τον ενδιαφέρουν, οι οποίες βρίσκονται στον ακόλουθο σύνδεσμο</a:t>
            </a:r>
            <a:r>
              <a:rPr lang="en-US" sz="2000" b="0" i="0" dirty="0">
                <a:effectLst/>
              </a:rPr>
              <a:t>: </a:t>
            </a:r>
            <a:r>
              <a:rPr lang="en-US" sz="2000" b="0" i="0" u="sng" dirty="0">
                <a:effectLst/>
                <a:hlinkClick r:id="rId2"/>
              </a:rPr>
              <a:t>https://training.centaur-project.eu/virtual-exercises</a:t>
            </a:r>
            <a:r>
              <a:rPr lang="en-US" sz="2000" b="0" i="0" u="sng" dirty="0">
                <a:effectLst/>
              </a:rPr>
              <a:t> </a:t>
            </a:r>
            <a:r>
              <a:rPr lang="en-US" sz="2000" b="0" i="0" dirty="0">
                <a:effectLst/>
              </a:rPr>
              <a:t> </a:t>
            </a:r>
            <a:r>
              <a:rPr lang="el-GR" sz="2000" b="0" i="0" dirty="0">
                <a:effectLst/>
              </a:rPr>
              <a:t>ή κατεβάζοντας την Εφαρμογή για Κινητά του</a:t>
            </a:r>
            <a:r>
              <a:rPr lang="en-US" sz="2000" b="0" i="0" dirty="0">
                <a:effectLst/>
              </a:rPr>
              <a:t> CENTAUR. </a:t>
            </a: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800" dirty="0"/>
          </a:p>
        </p:txBody>
      </p:sp>
      <p:sp>
        <p:nvSpPr>
          <p:cNvPr id="7" name="Ορθογώνιο 7">
            <a:extLst>
              <a:ext uri="{FF2B5EF4-FFF2-40B4-BE49-F238E27FC236}">
                <a16:creationId xmlns:a16="http://schemas.microsoft.com/office/drawing/2014/main" id="{5BAB15E5-BFDD-F565-ABD0-0C348FE01106}"/>
              </a:ext>
            </a:extLst>
          </p:cNvPr>
          <p:cNvSpPr/>
          <p:nvPr/>
        </p:nvSpPr>
        <p:spPr>
          <a:xfrm>
            <a:off x="10349945" y="0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Λειτουργικότητα για τον εκπαιδευόμενο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9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CB6F91-B0C2-D435-9A42-C1A1A30D8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Ασκήσεις Αυτοδιδασκαλίας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955F24-DEBE-1B1B-5BC1-7EB47CA38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>
                <a:solidFill>
                  <a:schemeClr val="tx1"/>
                </a:solidFill>
                <a:effectLst/>
              </a:rPr>
              <a:t>Ο Εκπαιδευόμενος επιλέγοντας το κουμπί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  <a:r>
              <a:rPr lang="en-US" sz="2200" dirty="0"/>
              <a:t>“</a:t>
            </a:r>
            <a:r>
              <a:rPr lang="el-GR" sz="2200" dirty="0"/>
              <a:t>Εφαρμογή Κινητών Συσκευών</a:t>
            </a:r>
            <a:r>
              <a:rPr lang="en-US" sz="2200" dirty="0"/>
              <a:t>” </a:t>
            </a:r>
            <a:r>
              <a:rPr lang="el-GR" sz="2200" dirty="0"/>
              <a:t>μπορεί να κατεβάσει την </a:t>
            </a:r>
            <a:r>
              <a:rPr lang="el-GR" sz="2200" b="1" dirty="0"/>
              <a:t>εφαρμογή του </a:t>
            </a:r>
            <a:r>
              <a:rPr lang="en-US" sz="2200" b="1" dirty="0"/>
              <a:t>CENTAUR</a:t>
            </a:r>
            <a:r>
              <a:rPr lang="en-US" sz="2200" dirty="0"/>
              <a:t>.</a:t>
            </a:r>
          </a:p>
          <a:p>
            <a:r>
              <a:rPr lang="el-GR" sz="2200" dirty="0"/>
              <a:t>Η εφαρμογή του </a:t>
            </a:r>
            <a:r>
              <a:rPr lang="en-US" sz="2200" dirty="0"/>
              <a:t>CENTAUR </a:t>
            </a:r>
            <a:r>
              <a:rPr lang="el-GR" sz="2200" dirty="0"/>
              <a:t>παρέχει μόνο ασκήσεις αυτοδιδασκαλίας με διασκεδαστικό τρόπο κάνοντας χρήση </a:t>
            </a:r>
            <a:r>
              <a:rPr lang="en-US" sz="2200" dirty="0"/>
              <a:t>Avatar(s</a:t>
            </a:r>
            <a:r>
              <a:rPr lang="el-GR" sz="2200" dirty="0"/>
              <a:t>) και ακολουθώντας μια προσέγγιση </a:t>
            </a:r>
            <a:r>
              <a:rPr lang="en-US" sz="2200" dirty="0"/>
              <a:t>gamification.</a:t>
            </a:r>
          </a:p>
          <a:p>
            <a:r>
              <a:rPr lang="el-GR" sz="2200" dirty="0"/>
              <a:t>Ένας εκπαιδευτής μπορεί να χρησιμοποιήσει την Εφαρμογή με σκοπό να επιλέξει την κατάλληλη άσκηση για έναν συγκεκριμένο εκπαιδευόμενο υπό την επίβλεψή του</a:t>
            </a:r>
            <a:r>
              <a:rPr lang="en-US" sz="2200" dirty="0"/>
              <a:t>.</a:t>
            </a:r>
            <a:endParaRPr lang="el-GR" sz="2200" dirty="0"/>
          </a:p>
          <a:p>
            <a:endParaRPr lang="el-GR" sz="2200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F1681FBF-198F-FAAD-1FDE-332AB51412D7}"/>
              </a:ext>
            </a:extLst>
          </p:cNvPr>
          <p:cNvSpPr/>
          <p:nvPr/>
        </p:nvSpPr>
        <p:spPr>
          <a:xfrm>
            <a:off x="10349945" y="0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Λειτουργικότητα για τον εκπαιδευόμενο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07E64F4-614B-4CF5-8B70-AEA9FA55C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28974">
            <a:off x="5841834" y="879347"/>
            <a:ext cx="1869339" cy="161149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2498B19-67A8-6714-A973-A101041DF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423" y="2347744"/>
            <a:ext cx="4267796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42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1C7B186-5ED4-8422-49AE-800302AC1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987" y="1662042"/>
            <a:ext cx="5379594" cy="3397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E9FE14-D0B8-914E-1C69-1F9E041A9944}"/>
              </a:ext>
            </a:extLst>
          </p:cNvPr>
          <p:cNvSpPr txBox="1"/>
          <p:nvPr/>
        </p:nvSpPr>
        <p:spPr>
          <a:xfrm>
            <a:off x="670261" y="1662042"/>
            <a:ext cx="5001754" cy="264687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1. Επισκεφθείτε την ιστοσελίδα του έργου</a:t>
            </a:r>
            <a:r>
              <a:rPr lang="en-US" dirty="0"/>
              <a:t>: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	 </a:t>
            </a:r>
            <a:r>
              <a:rPr lang="en-US" dirty="0">
                <a:hlinkClick r:id="rId3"/>
              </a:rPr>
              <a:t>https://centaur-project.eu</a:t>
            </a:r>
            <a:r>
              <a:rPr lang="en-US" dirty="0"/>
              <a:t>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2. Πηγαίνετε στο πεδίο ‘εταίροι’.</a:t>
            </a:r>
            <a:endParaRPr lang="en-US" dirty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3. Βρείτε τους εταίρους που βρίσκονται στη </a:t>
            </a:r>
            <a:br>
              <a:rPr lang="el-GR" dirty="0"/>
            </a:br>
            <a:r>
              <a:rPr lang="el-GR" dirty="0"/>
              <a:t>χώρα σας και επικοινωνήστε μαζί τους μέσω </a:t>
            </a:r>
            <a:r>
              <a:rPr lang="en-GB" dirty="0"/>
              <a:t>email.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4. Για τις υπόλοιπες χώρες, επικοινωνήστε με τον</a:t>
            </a:r>
            <a:br>
              <a:rPr lang="el-GR" dirty="0"/>
            </a:br>
            <a:r>
              <a:rPr lang="el-GR" dirty="0"/>
              <a:t>συντονιστή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468DE92-38F4-0D8D-93D1-88F8BE63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Πώς να επικοινωνήσετε με τους εταίρους του </a:t>
            </a:r>
            <a:r>
              <a:rPr lang="en-US" dirty="0"/>
              <a:t>CENTAUR;</a:t>
            </a:r>
            <a:br>
              <a:rPr lang="el-GR" dirty="0"/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17C60-9583-C3E7-1A02-F8D862C6DCD8}"/>
              </a:ext>
            </a:extLst>
          </p:cNvPr>
          <p:cNvSpPr txBox="1"/>
          <p:nvPr/>
        </p:nvSpPr>
        <p:spPr>
          <a:xfrm>
            <a:off x="736528" y="2000241"/>
            <a:ext cx="612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 </a:t>
            </a:r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F4539096-F1B5-D8FF-C70E-444C928BD70F}"/>
              </a:ext>
            </a:extLst>
          </p:cNvPr>
          <p:cNvSpPr/>
          <p:nvPr/>
        </p:nvSpPr>
        <p:spPr>
          <a:xfrm rot="8322147">
            <a:off x="8788610" y="1450210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122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5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6096000" y="751932"/>
            <a:ext cx="5855511" cy="3238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l-GR" sz="4400" b="1" dirty="0">
                <a:solidFill>
                  <a:srgbClr val="6875C1"/>
                </a:solidFill>
                <a:latin typeface="+mj-lt"/>
              </a:rPr>
              <a:t>Συγχαρητήρια</a:t>
            </a:r>
            <a:r>
              <a:rPr lang="en-US" sz="4400" b="1" dirty="0">
                <a:solidFill>
                  <a:srgbClr val="6875C1"/>
                </a:solidFill>
                <a:latin typeface="+mj-lt"/>
              </a:rPr>
              <a:t>!</a:t>
            </a:r>
            <a:br>
              <a:rPr lang="en-US" sz="4400" dirty="0">
                <a:solidFill>
                  <a:srgbClr val="6875C1"/>
                </a:solidFill>
                <a:latin typeface="+mj-lt"/>
              </a:rPr>
            </a:br>
            <a:r>
              <a:rPr lang="el-GR" sz="3200" dirty="0">
                <a:solidFill>
                  <a:srgbClr val="6875C1"/>
                </a:solidFill>
                <a:latin typeface="+mj-lt"/>
              </a:rPr>
              <a:t>Ολοκληρώσατε </a:t>
            </a:r>
            <a:r>
              <a:rPr lang="el-GR" sz="3200">
                <a:solidFill>
                  <a:srgbClr val="6875C1"/>
                </a:solidFill>
                <a:latin typeface="+mj-lt"/>
              </a:rPr>
              <a:t>τον Οδηγό</a:t>
            </a:r>
            <a:r>
              <a:rPr lang="en-US" sz="3200">
                <a:solidFill>
                  <a:srgbClr val="6875C1"/>
                </a:solidFill>
                <a:latin typeface="+mj-lt"/>
              </a:rPr>
              <a:t>!</a:t>
            </a:r>
            <a:endParaRPr lang="en-US" sz="4400" dirty="0">
              <a:solidFill>
                <a:srgbClr val="6875C1"/>
              </a:solidFill>
              <a:latin typeface="+mj-lt"/>
            </a:endParaRPr>
          </a:p>
        </p:txBody>
      </p:sp>
      <p:grpSp>
        <p:nvGrpSpPr>
          <p:cNvPr id="75" name="Group 61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7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8" name="Freeform: Shape 65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Freeform: Shape 67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211" y="165871"/>
            <a:ext cx="2353922" cy="235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628E1D0-C1C8-2A06-3EA3-93F34758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1" y="4415870"/>
            <a:ext cx="4891010" cy="18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1" name="Straight Connector 7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FF1C1EEF-3FD2-4C46-B4FD-C7E50843FBD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4254"/>
            <a:ext cx="168402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3C72990-5324-5C04-CAA8-D6D358F92E68}"/>
              </a:ext>
            </a:extLst>
          </p:cNvPr>
          <p:cNvSpPr/>
          <p:nvPr/>
        </p:nvSpPr>
        <p:spPr>
          <a:xfrm>
            <a:off x="4728596" y="6344254"/>
            <a:ext cx="6960100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900" b="0" i="0" dirty="0">
                <a:solidFill>
                  <a:srgbClr val="6875C1"/>
                </a:solidFill>
                <a:effectLst/>
                <a:latin typeface="+mj-lt"/>
              </a:rPr>
              <a:t>Η υποστήριξη της Ευρωπαϊκής Επιτροπής για την παραγωγή της παρούσας ιστοσελίδας δεν συνιστά αποδοχή του περιεχομένου, το οποίο αντανακλά τις απόψεις μόνον των δημιουργών, και η Ευρωπαϊκή Επιτροπή δεν φέρει ουδεμία ευθύνη για οποιαδήποτε χρήση των πληροφοριών που εμπεριέχονται σε αυτό.</a:t>
            </a:r>
            <a:endParaRPr lang="en-US" sz="900" dirty="0">
              <a:solidFill>
                <a:srgbClr val="6875C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είναι η ηλεκτρονική πλατφόρμα CENTAUR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4B103B-4D6A-4408-87CA-E668699C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1" y="1799999"/>
            <a:ext cx="5690399" cy="477860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Η πλατφόρμα CENTAUR είναι μια ηλεκτρονική πλατφόρμα που περιέχει όλο το υλικό που αναπτύχθηκε στα πλαίσια του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</a:rPr>
              <a:t>Erasmus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+ Έργου CENTAUR (</a:t>
            </a:r>
            <a:r>
              <a:rPr lang="el-GR" u="sng" dirty="0">
                <a:solidFill>
                  <a:srgbClr val="0563C1"/>
                </a:solidFill>
                <a:latin typeface="Calibri" panose="020F0502020204030204" pitchFamily="34" charset="0"/>
                <a:hlinkClick r:id="rId3"/>
              </a:rPr>
              <a:t>www.centaur-project.eu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). 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Η πλατφόρμα απευθύνεται σε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Επαγγελματίες στον Τομέα Δημιουργικής Τέχνης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, π.χ. καλλιτέχνες στις εικαστικές και παραστατικές τέχνες, που μπορεί να είναι άνεργοι και αδυνατούν να χρησιμοποιήσουν τις δυνατότητές τους στο έπακρο.</a:t>
            </a:r>
            <a:endParaRPr lang="en-US" dirty="0"/>
          </a:p>
          <a:p>
            <a:pPr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Άτομα που εργάζονται με ενήλικες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σε καθημερινή βάση (δάσκαλοι, κοινωνικοί λειτουργοί, εργαζόμενοι σε ΜΚΟ, κτλ.), οι οποίοι μέχρι στιγμής δεν έχουν κάνει αποτελεσματική χρήση των διαδικτυακών δραστηριοτήτων στους δημιουργικούς τομείς.</a:t>
            </a:r>
            <a:endParaRPr lang="en-US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Απλούς ανθρώπους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, οι οποίοι επιθυμούν να ενισχύσουν τις δεξιότητές τους αναπτύσσοντας τη δημιουργικότητά τους.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3495A-C8EC-51F3-C2E5-548C8D492FDD}"/>
              </a:ext>
            </a:extLst>
          </p:cNvPr>
          <p:cNvSpPr txBox="1"/>
          <p:nvPr/>
        </p:nvSpPr>
        <p:spPr>
          <a:xfrm>
            <a:off x="6248401" y="5941514"/>
            <a:ext cx="5559760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800">
                <a:hlinkClick r:id="rId3"/>
              </a:rPr>
              <a:t>www.centaur-project.eu</a:t>
            </a:r>
            <a:r>
              <a:rPr lang="en-US" sz="2800"/>
              <a:t> </a:t>
            </a:r>
          </a:p>
        </p:txBody>
      </p:sp>
      <p:sp>
        <p:nvSpPr>
          <p:cNvPr id="10" name="Ορθογώνιο 7">
            <a:extLst>
              <a:ext uri="{FF2B5EF4-FFF2-40B4-BE49-F238E27FC236}">
                <a16:creationId xmlns:a16="http://schemas.microsoft.com/office/drawing/2014/main" id="{540E08E4-91DB-C044-357E-2D02FB1A0CA3}"/>
              </a:ext>
            </a:extLst>
          </p:cNvPr>
          <p:cNvSpPr/>
          <p:nvPr/>
        </p:nvSpPr>
        <p:spPr>
          <a:xfrm>
            <a:off x="10845800" y="-3933"/>
            <a:ext cx="1344941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Εισαγωγή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69ACD87-D7AF-A7C7-A362-5CE7D82D2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714" y="1844907"/>
            <a:ext cx="5044393" cy="3994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5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EA272768-93AB-C6AC-66FD-848964ADB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791336"/>
            <a:ext cx="4890873" cy="577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7746584-E512-C0E0-5347-A764AE41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</a:rPr>
              <a:t>Ο Σύνδεσμος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7528C2-9989-61EF-05AD-52095A8C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4520216" cy="4865977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Η πλατφόρμα CENTAUR είναι διαθέσιμη διαδικτυακά και διαθέτει ξεχωριστό σύνδεσμο για απευθείας πρόσβαση.</a:t>
            </a:r>
            <a:endParaRPr lang="en-US" dirty="0"/>
          </a:p>
          <a:p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Ακολουθήστε τον παρακάτω σύνδεσμο: 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hlinkClick r:id="rId3"/>
              </a:rPr>
              <a:t>training.centaur-project.eu </a:t>
            </a: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Αυτή η ιστοσελίδα είναι ασφαλής. Δείτε το “https” και το αντίστοιχο εικονίδιο!  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8E12AB3-3263-2FC9-25FD-4B8E6811C6CF}"/>
              </a:ext>
            </a:extLst>
          </p:cNvPr>
          <p:cNvSpPr/>
          <p:nvPr/>
        </p:nvSpPr>
        <p:spPr>
          <a:xfrm>
            <a:off x="5878077" y="791336"/>
            <a:ext cx="2428619" cy="882127"/>
          </a:xfrm>
          <a:prstGeom prst="rect">
            <a:avLst/>
          </a:prstGeom>
          <a:noFill/>
          <a:ln w="38100">
            <a:solidFill>
              <a:srgbClr val="C01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3F4EBEA-8C7D-924E-40AC-2569FE6AA71F}"/>
              </a:ext>
            </a:extLst>
          </p:cNvPr>
          <p:cNvSpPr/>
          <p:nvPr/>
        </p:nvSpPr>
        <p:spPr>
          <a:xfrm>
            <a:off x="7237708" y="3068663"/>
            <a:ext cx="495946" cy="446397"/>
          </a:xfrm>
          <a:prstGeom prst="rect">
            <a:avLst/>
          </a:prstGeom>
          <a:noFill/>
          <a:ln w="38100">
            <a:solidFill>
              <a:srgbClr val="C01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B1802D7C-5C17-01FE-0E8F-E159EADDB2F3}"/>
              </a:ext>
            </a:extLst>
          </p:cNvPr>
          <p:cNvSpPr/>
          <p:nvPr/>
        </p:nvSpPr>
        <p:spPr>
          <a:xfrm>
            <a:off x="5134862" y="1710465"/>
            <a:ext cx="717298" cy="488371"/>
          </a:xfrm>
          <a:custGeom>
            <a:avLst/>
            <a:gdLst>
              <a:gd name="connsiteX0" fmla="*/ 456014 w 456014"/>
              <a:gd name="connsiteY0" fmla="*/ 0 h 428184"/>
              <a:gd name="connsiteX1" fmla="*/ 4193 w 456014"/>
              <a:gd name="connsiteY1" fmla="*/ 419548 h 42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6014" h="428184">
                <a:moveTo>
                  <a:pt x="456014" y="0"/>
                </a:moveTo>
                <a:cubicBezTo>
                  <a:pt x="210381" y="238461"/>
                  <a:pt x="-35252" y="476922"/>
                  <a:pt x="4193" y="419548"/>
                </a:cubicBezTo>
              </a:path>
            </a:pathLst>
          </a:custGeom>
          <a:noFill/>
          <a:ln>
            <a:solidFill>
              <a:srgbClr val="C01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AC31CCED-ABCD-24B6-9B65-1D6FB7C505F6}"/>
              </a:ext>
            </a:extLst>
          </p:cNvPr>
          <p:cNvCxnSpPr>
            <a:cxnSpLocks/>
          </p:cNvCxnSpPr>
          <p:nvPr/>
        </p:nvCxnSpPr>
        <p:spPr>
          <a:xfrm>
            <a:off x="8306696" y="1685096"/>
            <a:ext cx="1348382" cy="605096"/>
          </a:xfrm>
          <a:prstGeom prst="line">
            <a:avLst/>
          </a:prstGeom>
          <a:ln>
            <a:solidFill>
              <a:srgbClr val="C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49CC607-FEFF-954B-2272-00823B5B7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862" y="2264871"/>
            <a:ext cx="4520216" cy="2700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Ορθογώνιο 7">
            <a:extLst>
              <a:ext uri="{FF2B5EF4-FFF2-40B4-BE49-F238E27FC236}">
                <a16:creationId xmlns:a16="http://schemas.microsoft.com/office/drawing/2014/main" id="{9159BD4C-F4B6-0881-ED46-0346FDC9AC8B}"/>
              </a:ext>
            </a:extLst>
          </p:cNvPr>
          <p:cNvSpPr/>
          <p:nvPr/>
        </p:nvSpPr>
        <p:spPr>
          <a:xfrm>
            <a:off x="10845800" y="-3933"/>
            <a:ext cx="1344941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Εισαγωγή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831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B0966608-C1FF-7B15-59E3-59E82382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719" y="64323"/>
            <a:ext cx="5124065" cy="6601653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A8A1BCBB-8ECC-0B46-F010-E2936F38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</a:rPr>
              <a:t>Η δομή της πλατφόρμας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2A2B14-6EF9-331B-4D03-8A84DF95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4386862" cy="4865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Η πλατφόρμα διαθέτει τις ακόλουθες ενότητες:</a:t>
            </a:r>
            <a:endParaRPr lang="en-US" sz="2000" dirty="0"/>
          </a:p>
          <a:p>
            <a:r>
              <a:rPr lang="el-GR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“Γλώσσα και Σύνδεση χρήστη” </a:t>
            </a:r>
            <a:endParaRPr lang="en-US" sz="2000" dirty="0"/>
          </a:p>
          <a:p>
            <a:r>
              <a:rPr lang="el-GR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“Σύνδεσμοι” </a:t>
            </a:r>
          </a:p>
          <a:p>
            <a:r>
              <a:rPr lang="el-GR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“Πρόσβαση στα Κοινωνικά Δίκτυα”</a:t>
            </a:r>
            <a:endParaRPr lang="en-US" sz="2000" dirty="0"/>
          </a:p>
          <a:p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“Διαδικτυακό</a:t>
            </a:r>
            <a:r>
              <a:rPr lang="el-GR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υλικό” </a:t>
            </a:r>
            <a:endParaRPr lang="en-US" sz="2000" dirty="0"/>
          </a:p>
          <a:p>
            <a:r>
              <a:rPr lang="el-GR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“Όροι χρήσης’’ </a:t>
            </a:r>
            <a:endParaRPr lang="en-GB" sz="2000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7264D4D-AF0E-55CB-E3C7-BAA7984F388A}"/>
              </a:ext>
            </a:extLst>
          </p:cNvPr>
          <p:cNvSpPr/>
          <p:nvPr/>
        </p:nvSpPr>
        <p:spPr>
          <a:xfrm>
            <a:off x="9350775" y="485683"/>
            <a:ext cx="2727095" cy="501484"/>
          </a:xfrm>
          <a:noFill/>
          <a:ln w="38100">
            <a:solidFill>
              <a:srgbClr val="FFCC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2EF86259-16D1-2BBF-E331-0470586B7874}"/>
              </a:ext>
            </a:extLst>
          </p:cNvPr>
          <p:cNvSpPr/>
          <p:nvPr/>
        </p:nvSpPr>
        <p:spPr>
          <a:xfrm>
            <a:off x="8864125" y="1113146"/>
            <a:ext cx="3247973" cy="275913"/>
          </a:xfrm>
          <a:noFill/>
          <a:ln w="38100">
            <a:solidFill>
              <a:srgbClr val="FFCC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00FBD0E-C368-3804-A7DD-5E77705E7DAB}"/>
              </a:ext>
            </a:extLst>
          </p:cNvPr>
          <p:cNvSpPr/>
          <p:nvPr/>
        </p:nvSpPr>
        <p:spPr>
          <a:xfrm>
            <a:off x="5051398" y="3146462"/>
            <a:ext cx="6986945" cy="747985"/>
          </a:xfrm>
          <a:custGeom>
            <a:avLst/>
            <a:gdLst>
              <a:gd name="connsiteX0" fmla="*/ 0 w 6986945"/>
              <a:gd name="connsiteY0" fmla="*/ 0 h 747985"/>
              <a:gd name="connsiteX1" fmla="*/ 442507 w 6986945"/>
              <a:gd name="connsiteY1" fmla="*/ 0 h 747985"/>
              <a:gd name="connsiteX2" fmla="*/ 815144 w 6986945"/>
              <a:gd name="connsiteY2" fmla="*/ 0 h 747985"/>
              <a:gd name="connsiteX3" fmla="*/ 1537128 w 6986945"/>
              <a:gd name="connsiteY3" fmla="*/ 0 h 747985"/>
              <a:gd name="connsiteX4" fmla="*/ 2259112 w 6986945"/>
              <a:gd name="connsiteY4" fmla="*/ 0 h 747985"/>
              <a:gd name="connsiteX5" fmla="*/ 2771488 w 6986945"/>
              <a:gd name="connsiteY5" fmla="*/ 0 h 747985"/>
              <a:gd name="connsiteX6" fmla="*/ 3283864 w 6986945"/>
              <a:gd name="connsiteY6" fmla="*/ 0 h 747985"/>
              <a:gd name="connsiteX7" fmla="*/ 3726371 w 6986945"/>
              <a:gd name="connsiteY7" fmla="*/ 0 h 747985"/>
              <a:gd name="connsiteX8" fmla="*/ 4099008 w 6986945"/>
              <a:gd name="connsiteY8" fmla="*/ 0 h 747985"/>
              <a:gd name="connsiteX9" fmla="*/ 4471645 w 6986945"/>
              <a:gd name="connsiteY9" fmla="*/ 0 h 747985"/>
              <a:gd name="connsiteX10" fmla="*/ 4914151 w 6986945"/>
              <a:gd name="connsiteY10" fmla="*/ 0 h 747985"/>
              <a:gd name="connsiteX11" fmla="*/ 5496397 w 6986945"/>
              <a:gd name="connsiteY11" fmla="*/ 0 h 747985"/>
              <a:gd name="connsiteX12" fmla="*/ 6218381 w 6986945"/>
              <a:gd name="connsiteY12" fmla="*/ 0 h 747985"/>
              <a:gd name="connsiteX13" fmla="*/ 6986945 w 6986945"/>
              <a:gd name="connsiteY13" fmla="*/ 0 h 747985"/>
              <a:gd name="connsiteX14" fmla="*/ 6986945 w 6986945"/>
              <a:gd name="connsiteY14" fmla="*/ 388952 h 747985"/>
              <a:gd name="connsiteX15" fmla="*/ 6986945 w 6986945"/>
              <a:gd name="connsiteY15" fmla="*/ 747985 h 747985"/>
              <a:gd name="connsiteX16" fmla="*/ 6334830 w 6986945"/>
              <a:gd name="connsiteY16" fmla="*/ 747985 h 747985"/>
              <a:gd name="connsiteX17" fmla="*/ 5682715 w 6986945"/>
              <a:gd name="connsiteY17" fmla="*/ 747985 h 747985"/>
              <a:gd name="connsiteX18" fmla="*/ 4960731 w 6986945"/>
              <a:gd name="connsiteY18" fmla="*/ 747985 h 747985"/>
              <a:gd name="connsiteX19" fmla="*/ 4238747 w 6986945"/>
              <a:gd name="connsiteY19" fmla="*/ 747985 h 747985"/>
              <a:gd name="connsiteX20" fmla="*/ 3726371 w 6986945"/>
              <a:gd name="connsiteY20" fmla="*/ 747985 h 747985"/>
              <a:gd name="connsiteX21" fmla="*/ 3283864 w 6986945"/>
              <a:gd name="connsiteY21" fmla="*/ 747985 h 747985"/>
              <a:gd name="connsiteX22" fmla="*/ 2771488 w 6986945"/>
              <a:gd name="connsiteY22" fmla="*/ 747985 h 747985"/>
              <a:gd name="connsiteX23" fmla="*/ 2259112 w 6986945"/>
              <a:gd name="connsiteY23" fmla="*/ 747985 h 747985"/>
              <a:gd name="connsiteX24" fmla="*/ 1886475 w 6986945"/>
              <a:gd name="connsiteY24" fmla="*/ 747985 h 747985"/>
              <a:gd name="connsiteX25" fmla="*/ 1304230 w 6986945"/>
              <a:gd name="connsiteY25" fmla="*/ 747985 h 747985"/>
              <a:gd name="connsiteX26" fmla="*/ 582245 w 6986945"/>
              <a:gd name="connsiteY26" fmla="*/ 747985 h 747985"/>
              <a:gd name="connsiteX27" fmla="*/ 0 w 6986945"/>
              <a:gd name="connsiteY27" fmla="*/ 747985 h 747985"/>
              <a:gd name="connsiteX28" fmla="*/ 0 w 6986945"/>
              <a:gd name="connsiteY28" fmla="*/ 373993 h 747985"/>
              <a:gd name="connsiteX29" fmla="*/ 0 w 6986945"/>
              <a:gd name="connsiteY29" fmla="*/ 0 h 74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986945" h="747985" extrusionOk="0">
                <a:moveTo>
                  <a:pt x="0" y="0"/>
                </a:moveTo>
                <a:cubicBezTo>
                  <a:pt x="141792" y="-28773"/>
                  <a:pt x="312939" y="48811"/>
                  <a:pt x="442507" y="0"/>
                </a:cubicBezTo>
                <a:cubicBezTo>
                  <a:pt x="572075" y="-48811"/>
                  <a:pt x="732493" y="12954"/>
                  <a:pt x="815144" y="0"/>
                </a:cubicBezTo>
                <a:cubicBezTo>
                  <a:pt x="897795" y="-12954"/>
                  <a:pt x="1192991" y="86233"/>
                  <a:pt x="1537128" y="0"/>
                </a:cubicBezTo>
                <a:cubicBezTo>
                  <a:pt x="1881265" y="-86233"/>
                  <a:pt x="2029038" y="881"/>
                  <a:pt x="2259112" y="0"/>
                </a:cubicBezTo>
                <a:cubicBezTo>
                  <a:pt x="2489186" y="-881"/>
                  <a:pt x="2602504" y="26106"/>
                  <a:pt x="2771488" y="0"/>
                </a:cubicBezTo>
                <a:cubicBezTo>
                  <a:pt x="2940472" y="-26106"/>
                  <a:pt x="3082367" y="10602"/>
                  <a:pt x="3283864" y="0"/>
                </a:cubicBezTo>
                <a:cubicBezTo>
                  <a:pt x="3485361" y="-10602"/>
                  <a:pt x="3558801" y="52961"/>
                  <a:pt x="3726371" y="0"/>
                </a:cubicBezTo>
                <a:cubicBezTo>
                  <a:pt x="3893941" y="-52961"/>
                  <a:pt x="3960045" y="5635"/>
                  <a:pt x="4099008" y="0"/>
                </a:cubicBezTo>
                <a:cubicBezTo>
                  <a:pt x="4237971" y="-5635"/>
                  <a:pt x="4363594" y="40221"/>
                  <a:pt x="4471645" y="0"/>
                </a:cubicBezTo>
                <a:cubicBezTo>
                  <a:pt x="4579696" y="-40221"/>
                  <a:pt x="4737515" y="29844"/>
                  <a:pt x="4914151" y="0"/>
                </a:cubicBezTo>
                <a:cubicBezTo>
                  <a:pt x="5090787" y="-29844"/>
                  <a:pt x="5369804" y="66799"/>
                  <a:pt x="5496397" y="0"/>
                </a:cubicBezTo>
                <a:cubicBezTo>
                  <a:pt x="5622990" y="-66799"/>
                  <a:pt x="5977238" y="18038"/>
                  <a:pt x="6218381" y="0"/>
                </a:cubicBezTo>
                <a:cubicBezTo>
                  <a:pt x="6459524" y="-18038"/>
                  <a:pt x="6735013" y="74039"/>
                  <a:pt x="6986945" y="0"/>
                </a:cubicBezTo>
                <a:cubicBezTo>
                  <a:pt x="6991233" y="154571"/>
                  <a:pt x="6979619" y="256288"/>
                  <a:pt x="6986945" y="388952"/>
                </a:cubicBezTo>
                <a:cubicBezTo>
                  <a:pt x="6994271" y="521616"/>
                  <a:pt x="6968431" y="605376"/>
                  <a:pt x="6986945" y="747985"/>
                </a:cubicBezTo>
                <a:cubicBezTo>
                  <a:pt x="6740916" y="792714"/>
                  <a:pt x="6494427" y="681220"/>
                  <a:pt x="6334830" y="747985"/>
                </a:cubicBezTo>
                <a:cubicBezTo>
                  <a:pt x="6175233" y="814750"/>
                  <a:pt x="5953350" y="721720"/>
                  <a:pt x="5682715" y="747985"/>
                </a:cubicBezTo>
                <a:cubicBezTo>
                  <a:pt x="5412081" y="774250"/>
                  <a:pt x="5289258" y="684206"/>
                  <a:pt x="4960731" y="747985"/>
                </a:cubicBezTo>
                <a:cubicBezTo>
                  <a:pt x="4632204" y="811764"/>
                  <a:pt x="4503712" y="672719"/>
                  <a:pt x="4238747" y="747985"/>
                </a:cubicBezTo>
                <a:cubicBezTo>
                  <a:pt x="3973782" y="823251"/>
                  <a:pt x="3915206" y="723783"/>
                  <a:pt x="3726371" y="747985"/>
                </a:cubicBezTo>
                <a:cubicBezTo>
                  <a:pt x="3537536" y="772187"/>
                  <a:pt x="3449119" y="729341"/>
                  <a:pt x="3283864" y="747985"/>
                </a:cubicBezTo>
                <a:cubicBezTo>
                  <a:pt x="3118609" y="766629"/>
                  <a:pt x="2901601" y="702560"/>
                  <a:pt x="2771488" y="747985"/>
                </a:cubicBezTo>
                <a:cubicBezTo>
                  <a:pt x="2641375" y="793410"/>
                  <a:pt x="2439168" y="713655"/>
                  <a:pt x="2259112" y="747985"/>
                </a:cubicBezTo>
                <a:cubicBezTo>
                  <a:pt x="2079056" y="782315"/>
                  <a:pt x="2038555" y="732665"/>
                  <a:pt x="1886475" y="747985"/>
                </a:cubicBezTo>
                <a:cubicBezTo>
                  <a:pt x="1734395" y="763305"/>
                  <a:pt x="1586327" y="702619"/>
                  <a:pt x="1304230" y="747985"/>
                </a:cubicBezTo>
                <a:cubicBezTo>
                  <a:pt x="1022134" y="793351"/>
                  <a:pt x="850553" y="744344"/>
                  <a:pt x="582245" y="747985"/>
                </a:cubicBezTo>
                <a:cubicBezTo>
                  <a:pt x="313938" y="751626"/>
                  <a:pt x="276373" y="703545"/>
                  <a:pt x="0" y="747985"/>
                </a:cubicBezTo>
                <a:cubicBezTo>
                  <a:pt x="-31846" y="660611"/>
                  <a:pt x="20874" y="465836"/>
                  <a:pt x="0" y="373993"/>
                </a:cubicBezTo>
                <a:cubicBezTo>
                  <a:pt x="-20874" y="282150"/>
                  <a:pt x="26836" y="10850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C53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8011657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E851F38-30BD-79C5-6E42-40257A4326ED}"/>
              </a:ext>
            </a:extLst>
          </p:cNvPr>
          <p:cNvSpPr/>
          <p:nvPr/>
        </p:nvSpPr>
        <p:spPr>
          <a:xfrm>
            <a:off x="4919696" y="4005828"/>
            <a:ext cx="6986945" cy="2079929"/>
          </a:xfrm>
          <a:custGeom>
            <a:avLst/>
            <a:gdLst>
              <a:gd name="connsiteX0" fmla="*/ 0 w 6986945"/>
              <a:gd name="connsiteY0" fmla="*/ 0 h 2079929"/>
              <a:gd name="connsiteX1" fmla="*/ 721984 w 6986945"/>
              <a:gd name="connsiteY1" fmla="*/ 0 h 2079929"/>
              <a:gd name="connsiteX2" fmla="*/ 1443969 w 6986945"/>
              <a:gd name="connsiteY2" fmla="*/ 0 h 2079929"/>
              <a:gd name="connsiteX3" fmla="*/ 1956345 w 6986945"/>
              <a:gd name="connsiteY3" fmla="*/ 0 h 2079929"/>
              <a:gd name="connsiteX4" fmla="*/ 2398851 w 6986945"/>
              <a:gd name="connsiteY4" fmla="*/ 0 h 2079929"/>
              <a:gd name="connsiteX5" fmla="*/ 2771488 w 6986945"/>
              <a:gd name="connsiteY5" fmla="*/ 0 h 2079929"/>
              <a:gd name="connsiteX6" fmla="*/ 3213995 w 6986945"/>
              <a:gd name="connsiteY6" fmla="*/ 0 h 2079929"/>
              <a:gd name="connsiteX7" fmla="*/ 3586632 w 6986945"/>
              <a:gd name="connsiteY7" fmla="*/ 0 h 2079929"/>
              <a:gd name="connsiteX8" fmla="*/ 4238747 w 6986945"/>
              <a:gd name="connsiteY8" fmla="*/ 0 h 2079929"/>
              <a:gd name="connsiteX9" fmla="*/ 4611384 w 6986945"/>
              <a:gd name="connsiteY9" fmla="*/ 0 h 2079929"/>
              <a:gd name="connsiteX10" fmla="*/ 5053890 w 6986945"/>
              <a:gd name="connsiteY10" fmla="*/ 0 h 2079929"/>
              <a:gd name="connsiteX11" fmla="*/ 5566266 w 6986945"/>
              <a:gd name="connsiteY11" fmla="*/ 0 h 2079929"/>
              <a:gd name="connsiteX12" fmla="*/ 6148512 w 6986945"/>
              <a:gd name="connsiteY12" fmla="*/ 0 h 2079929"/>
              <a:gd name="connsiteX13" fmla="*/ 6986945 w 6986945"/>
              <a:gd name="connsiteY13" fmla="*/ 0 h 2079929"/>
              <a:gd name="connsiteX14" fmla="*/ 6986945 w 6986945"/>
              <a:gd name="connsiteY14" fmla="*/ 499183 h 2079929"/>
              <a:gd name="connsiteX15" fmla="*/ 6986945 w 6986945"/>
              <a:gd name="connsiteY15" fmla="*/ 1060764 h 2079929"/>
              <a:gd name="connsiteX16" fmla="*/ 6986945 w 6986945"/>
              <a:gd name="connsiteY16" fmla="*/ 1580746 h 2079929"/>
              <a:gd name="connsiteX17" fmla="*/ 6986945 w 6986945"/>
              <a:gd name="connsiteY17" fmla="*/ 2079929 h 2079929"/>
              <a:gd name="connsiteX18" fmla="*/ 6544438 w 6986945"/>
              <a:gd name="connsiteY18" fmla="*/ 2079929 h 2079929"/>
              <a:gd name="connsiteX19" fmla="*/ 5892324 w 6986945"/>
              <a:gd name="connsiteY19" fmla="*/ 2079929 h 2079929"/>
              <a:gd name="connsiteX20" fmla="*/ 5170339 w 6986945"/>
              <a:gd name="connsiteY20" fmla="*/ 2079929 h 2079929"/>
              <a:gd name="connsiteX21" fmla="*/ 4448355 w 6986945"/>
              <a:gd name="connsiteY21" fmla="*/ 2079929 h 2079929"/>
              <a:gd name="connsiteX22" fmla="*/ 4075718 w 6986945"/>
              <a:gd name="connsiteY22" fmla="*/ 2079929 h 2079929"/>
              <a:gd name="connsiteX23" fmla="*/ 3703081 w 6986945"/>
              <a:gd name="connsiteY23" fmla="*/ 2079929 h 2079929"/>
              <a:gd name="connsiteX24" fmla="*/ 3120835 w 6986945"/>
              <a:gd name="connsiteY24" fmla="*/ 2079929 h 2079929"/>
              <a:gd name="connsiteX25" fmla="*/ 2678329 w 6986945"/>
              <a:gd name="connsiteY25" fmla="*/ 2079929 h 2079929"/>
              <a:gd name="connsiteX26" fmla="*/ 2235822 w 6986945"/>
              <a:gd name="connsiteY26" fmla="*/ 2079929 h 2079929"/>
              <a:gd name="connsiteX27" fmla="*/ 1863185 w 6986945"/>
              <a:gd name="connsiteY27" fmla="*/ 2079929 h 2079929"/>
              <a:gd name="connsiteX28" fmla="*/ 1141201 w 6986945"/>
              <a:gd name="connsiteY28" fmla="*/ 2079929 h 2079929"/>
              <a:gd name="connsiteX29" fmla="*/ 558956 w 6986945"/>
              <a:gd name="connsiteY29" fmla="*/ 2079929 h 2079929"/>
              <a:gd name="connsiteX30" fmla="*/ 0 w 6986945"/>
              <a:gd name="connsiteY30" fmla="*/ 2079929 h 2079929"/>
              <a:gd name="connsiteX31" fmla="*/ 0 w 6986945"/>
              <a:gd name="connsiteY31" fmla="*/ 1601545 h 2079929"/>
              <a:gd name="connsiteX32" fmla="*/ 0 w 6986945"/>
              <a:gd name="connsiteY32" fmla="*/ 1081563 h 2079929"/>
              <a:gd name="connsiteX33" fmla="*/ 0 w 6986945"/>
              <a:gd name="connsiteY33" fmla="*/ 623979 h 2079929"/>
              <a:gd name="connsiteX34" fmla="*/ 0 w 6986945"/>
              <a:gd name="connsiteY34" fmla="*/ 0 h 207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986945" h="2079929" extrusionOk="0">
                <a:moveTo>
                  <a:pt x="0" y="0"/>
                </a:moveTo>
                <a:cubicBezTo>
                  <a:pt x="243538" y="-2080"/>
                  <a:pt x="511139" y="31654"/>
                  <a:pt x="721984" y="0"/>
                </a:cubicBezTo>
                <a:cubicBezTo>
                  <a:pt x="932829" y="-31654"/>
                  <a:pt x="1292492" y="61020"/>
                  <a:pt x="1443969" y="0"/>
                </a:cubicBezTo>
                <a:cubicBezTo>
                  <a:pt x="1595446" y="-61020"/>
                  <a:pt x="1832081" y="21636"/>
                  <a:pt x="1956345" y="0"/>
                </a:cubicBezTo>
                <a:cubicBezTo>
                  <a:pt x="2080609" y="-21636"/>
                  <a:pt x="2294585" y="14096"/>
                  <a:pt x="2398851" y="0"/>
                </a:cubicBezTo>
                <a:cubicBezTo>
                  <a:pt x="2503117" y="-14096"/>
                  <a:pt x="2652824" y="1447"/>
                  <a:pt x="2771488" y="0"/>
                </a:cubicBezTo>
                <a:cubicBezTo>
                  <a:pt x="2890152" y="-1447"/>
                  <a:pt x="3083830" y="28540"/>
                  <a:pt x="3213995" y="0"/>
                </a:cubicBezTo>
                <a:cubicBezTo>
                  <a:pt x="3344160" y="-28540"/>
                  <a:pt x="3460527" y="38019"/>
                  <a:pt x="3586632" y="0"/>
                </a:cubicBezTo>
                <a:cubicBezTo>
                  <a:pt x="3712737" y="-38019"/>
                  <a:pt x="3999115" y="65276"/>
                  <a:pt x="4238747" y="0"/>
                </a:cubicBezTo>
                <a:cubicBezTo>
                  <a:pt x="4478379" y="-65276"/>
                  <a:pt x="4464340" y="43375"/>
                  <a:pt x="4611384" y="0"/>
                </a:cubicBezTo>
                <a:cubicBezTo>
                  <a:pt x="4758428" y="-43375"/>
                  <a:pt x="4845751" y="11565"/>
                  <a:pt x="5053890" y="0"/>
                </a:cubicBezTo>
                <a:cubicBezTo>
                  <a:pt x="5262029" y="-11565"/>
                  <a:pt x="5311595" y="402"/>
                  <a:pt x="5566266" y="0"/>
                </a:cubicBezTo>
                <a:cubicBezTo>
                  <a:pt x="5820937" y="-402"/>
                  <a:pt x="5860049" y="6379"/>
                  <a:pt x="6148512" y="0"/>
                </a:cubicBezTo>
                <a:cubicBezTo>
                  <a:pt x="6436975" y="-6379"/>
                  <a:pt x="6752006" y="75879"/>
                  <a:pt x="6986945" y="0"/>
                </a:cubicBezTo>
                <a:cubicBezTo>
                  <a:pt x="7030847" y="144240"/>
                  <a:pt x="6958094" y="273312"/>
                  <a:pt x="6986945" y="499183"/>
                </a:cubicBezTo>
                <a:cubicBezTo>
                  <a:pt x="7015796" y="725054"/>
                  <a:pt x="6976791" y="862782"/>
                  <a:pt x="6986945" y="1060764"/>
                </a:cubicBezTo>
                <a:cubicBezTo>
                  <a:pt x="6997099" y="1258746"/>
                  <a:pt x="6940971" y="1423417"/>
                  <a:pt x="6986945" y="1580746"/>
                </a:cubicBezTo>
                <a:cubicBezTo>
                  <a:pt x="7032919" y="1738075"/>
                  <a:pt x="6938242" y="1842880"/>
                  <a:pt x="6986945" y="2079929"/>
                </a:cubicBezTo>
                <a:cubicBezTo>
                  <a:pt x="6857055" y="2121671"/>
                  <a:pt x="6702952" y="2068508"/>
                  <a:pt x="6544438" y="2079929"/>
                </a:cubicBezTo>
                <a:cubicBezTo>
                  <a:pt x="6385924" y="2091350"/>
                  <a:pt x="6200285" y="2037191"/>
                  <a:pt x="5892324" y="2079929"/>
                </a:cubicBezTo>
                <a:cubicBezTo>
                  <a:pt x="5584363" y="2122667"/>
                  <a:pt x="5475922" y="2032855"/>
                  <a:pt x="5170339" y="2079929"/>
                </a:cubicBezTo>
                <a:cubicBezTo>
                  <a:pt x="4864756" y="2127003"/>
                  <a:pt x="4759947" y="2014134"/>
                  <a:pt x="4448355" y="2079929"/>
                </a:cubicBezTo>
                <a:cubicBezTo>
                  <a:pt x="4136763" y="2145724"/>
                  <a:pt x="4242953" y="2048334"/>
                  <a:pt x="4075718" y="2079929"/>
                </a:cubicBezTo>
                <a:cubicBezTo>
                  <a:pt x="3908483" y="2111524"/>
                  <a:pt x="3837463" y="2073538"/>
                  <a:pt x="3703081" y="2079929"/>
                </a:cubicBezTo>
                <a:cubicBezTo>
                  <a:pt x="3568699" y="2086320"/>
                  <a:pt x="3391845" y="2010398"/>
                  <a:pt x="3120835" y="2079929"/>
                </a:cubicBezTo>
                <a:cubicBezTo>
                  <a:pt x="2849825" y="2149460"/>
                  <a:pt x="2875319" y="2052172"/>
                  <a:pt x="2678329" y="2079929"/>
                </a:cubicBezTo>
                <a:cubicBezTo>
                  <a:pt x="2481339" y="2107686"/>
                  <a:pt x="2448321" y="2064369"/>
                  <a:pt x="2235822" y="2079929"/>
                </a:cubicBezTo>
                <a:cubicBezTo>
                  <a:pt x="2023323" y="2095489"/>
                  <a:pt x="2016706" y="2067935"/>
                  <a:pt x="1863185" y="2079929"/>
                </a:cubicBezTo>
                <a:cubicBezTo>
                  <a:pt x="1709664" y="2091923"/>
                  <a:pt x="1465325" y="2056437"/>
                  <a:pt x="1141201" y="2079929"/>
                </a:cubicBezTo>
                <a:cubicBezTo>
                  <a:pt x="817077" y="2103421"/>
                  <a:pt x="761148" y="2014590"/>
                  <a:pt x="558956" y="2079929"/>
                </a:cubicBezTo>
                <a:cubicBezTo>
                  <a:pt x="356764" y="2145268"/>
                  <a:pt x="131075" y="2031598"/>
                  <a:pt x="0" y="2079929"/>
                </a:cubicBezTo>
                <a:cubicBezTo>
                  <a:pt x="-978" y="1944331"/>
                  <a:pt x="30582" y="1778670"/>
                  <a:pt x="0" y="1601545"/>
                </a:cubicBezTo>
                <a:cubicBezTo>
                  <a:pt x="-30582" y="1424420"/>
                  <a:pt x="57805" y="1296682"/>
                  <a:pt x="0" y="1081563"/>
                </a:cubicBezTo>
                <a:cubicBezTo>
                  <a:pt x="-57805" y="866444"/>
                  <a:pt x="9933" y="822855"/>
                  <a:pt x="0" y="623979"/>
                </a:cubicBezTo>
                <a:cubicBezTo>
                  <a:pt x="-9933" y="425103"/>
                  <a:pt x="50262" y="164565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C53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39410315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32EBF1F-A180-09FB-9218-5BC621AB8261}"/>
              </a:ext>
            </a:extLst>
          </p:cNvPr>
          <p:cNvSpPr/>
          <p:nvPr/>
        </p:nvSpPr>
        <p:spPr>
          <a:xfrm>
            <a:off x="5051398" y="6045693"/>
            <a:ext cx="6986945" cy="747984"/>
          </a:xfrm>
          <a:noFill/>
          <a:ln w="38100">
            <a:solidFill>
              <a:srgbClr val="FFCC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59BA8443-ACD3-75D5-C4CC-4943D2C78A9B}"/>
              </a:ext>
            </a:extLst>
          </p:cNvPr>
          <p:cNvCxnSpPr>
            <a:cxnSpLocks/>
          </p:cNvCxnSpPr>
          <p:nvPr/>
        </p:nvCxnSpPr>
        <p:spPr>
          <a:xfrm flipV="1">
            <a:off x="4546993" y="590713"/>
            <a:ext cx="936685" cy="193258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42E62A59-C8CA-0C32-EAF0-25BC1FCF754D}"/>
              </a:ext>
            </a:extLst>
          </p:cNvPr>
          <p:cNvCxnSpPr>
            <a:cxnSpLocks/>
          </p:cNvCxnSpPr>
          <p:nvPr/>
        </p:nvCxnSpPr>
        <p:spPr>
          <a:xfrm flipV="1">
            <a:off x="3074504" y="590713"/>
            <a:ext cx="6836052" cy="275553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24EC4D36-9185-B0A3-C409-19D3ABE638D8}"/>
              </a:ext>
            </a:extLst>
          </p:cNvPr>
          <p:cNvCxnSpPr>
            <a:cxnSpLocks/>
          </p:cNvCxnSpPr>
          <p:nvPr/>
        </p:nvCxnSpPr>
        <p:spPr>
          <a:xfrm flipV="1">
            <a:off x="4546993" y="3437029"/>
            <a:ext cx="507604" cy="32377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D904ED77-4BA1-321A-B8BD-DDBA1C4E74A4}"/>
              </a:ext>
            </a:extLst>
          </p:cNvPr>
          <p:cNvCxnSpPr>
            <a:cxnSpLocks/>
          </p:cNvCxnSpPr>
          <p:nvPr/>
        </p:nvCxnSpPr>
        <p:spPr>
          <a:xfrm>
            <a:off x="3614303" y="4170951"/>
            <a:ext cx="797789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7EB3F3C4-F7B7-81B2-5177-8D6A5542F0F9}"/>
              </a:ext>
            </a:extLst>
          </p:cNvPr>
          <p:cNvCxnSpPr>
            <a:cxnSpLocks/>
          </p:cNvCxnSpPr>
          <p:nvPr/>
        </p:nvCxnSpPr>
        <p:spPr>
          <a:xfrm>
            <a:off x="2856934" y="4713469"/>
            <a:ext cx="1597928" cy="1149187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7">
            <a:extLst>
              <a:ext uri="{FF2B5EF4-FFF2-40B4-BE49-F238E27FC236}">
                <a16:creationId xmlns:a16="http://schemas.microsoft.com/office/drawing/2014/main" id="{3E7F16F3-1C02-E2BD-7739-4EE59D096805}"/>
              </a:ext>
            </a:extLst>
          </p:cNvPr>
          <p:cNvSpPr/>
          <p:nvPr/>
        </p:nvSpPr>
        <p:spPr>
          <a:xfrm>
            <a:off x="10845800" y="-3933"/>
            <a:ext cx="1344941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Εισαγωγή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40ED9925-E0C7-E750-B117-3538548C3208}"/>
              </a:ext>
            </a:extLst>
          </p:cNvPr>
          <p:cNvSpPr/>
          <p:nvPr/>
        </p:nvSpPr>
        <p:spPr>
          <a:xfrm>
            <a:off x="5091564" y="13209"/>
            <a:ext cx="5754236" cy="449803"/>
          </a:xfrm>
          <a:custGeom>
            <a:avLst/>
            <a:gdLst>
              <a:gd name="connsiteX0" fmla="*/ 0 w 5754236"/>
              <a:gd name="connsiteY0" fmla="*/ 0 h 449803"/>
              <a:gd name="connsiteX1" fmla="*/ 460339 w 5754236"/>
              <a:gd name="connsiteY1" fmla="*/ 0 h 449803"/>
              <a:gd name="connsiteX2" fmla="*/ 863135 w 5754236"/>
              <a:gd name="connsiteY2" fmla="*/ 0 h 449803"/>
              <a:gd name="connsiteX3" fmla="*/ 1553644 w 5754236"/>
              <a:gd name="connsiteY3" fmla="*/ 0 h 449803"/>
              <a:gd name="connsiteX4" fmla="*/ 2244152 w 5754236"/>
              <a:gd name="connsiteY4" fmla="*/ 0 h 449803"/>
              <a:gd name="connsiteX5" fmla="*/ 2762033 w 5754236"/>
              <a:gd name="connsiteY5" fmla="*/ 0 h 449803"/>
              <a:gd name="connsiteX6" fmla="*/ 3279915 w 5754236"/>
              <a:gd name="connsiteY6" fmla="*/ 0 h 449803"/>
              <a:gd name="connsiteX7" fmla="*/ 3740253 w 5754236"/>
              <a:gd name="connsiteY7" fmla="*/ 0 h 449803"/>
              <a:gd name="connsiteX8" fmla="*/ 4143050 w 5754236"/>
              <a:gd name="connsiteY8" fmla="*/ 0 h 449803"/>
              <a:gd name="connsiteX9" fmla="*/ 4545846 w 5754236"/>
              <a:gd name="connsiteY9" fmla="*/ 0 h 449803"/>
              <a:gd name="connsiteX10" fmla="*/ 5006185 w 5754236"/>
              <a:gd name="connsiteY10" fmla="*/ 0 h 449803"/>
              <a:gd name="connsiteX11" fmla="*/ 5754236 w 5754236"/>
              <a:gd name="connsiteY11" fmla="*/ 0 h 449803"/>
              <a:gd name="connsiteX12" fmla="*/ 5754236 w 5754236"/>
              <a:gd name="connsiteY12" fmla="*/ 449803 h 449803"/>
              <a:gd name="connsiteX13" fmla="*/ 5178812 w 5754236"/>
              <a:gd name="connsiteY13" fmla="*/ 449803 h 449803"/>
              <a:gd name="connsiteX14" fmla="*/ 4603389 w 5754236"/>
              <a:gd name="connsiteY14" fmla="*/ 449803 h 449803"/>
              <a:gd name="connsiteX15" fmla="*/ 3970423 w 5754236"/>
              <a:gd name="connsiteY15" fmla="*/ 449803 h 449803"/>
              <a:gd name="connsiteX16" fmla="*/ 3279915 w 5754236"/>
              <a:gd name="connsiteY16" fmla="*/ 449803 h 449803"/>
              <a:gd name="connsiteX17" fmla="*/ 2646949 w 5754236"/>
              <a:gd name="connsiteY17" fmla="*/ 449803 h 449803"/>
              <a:gd name="connsiteX18" fmla="*/ 1956440 w 5754236"/>
              <a:gd name="connsiteY18" fmla="*/ 449803 h 449803"/>
              <a:gd name="connsiteX19" fmla="*/ 1265932 w 5754236"/>
              <a:gd name="connsiteY19" fmla="*/ 449803 h 449803"/>
              <a:gd name="connsiteX20" fmla="*/ 748051 w 5754236"/>
              <a:gd name="connsiteY20" fmla="*/ 449803 h 449803"/>
              <a:gd name="connsiteX21" fmla="*/ 0 w 5754236"/>
              <a:gd name="connsiteY21" fmla="*/ 449803 h 449803"/>
              <a:gd name="connsiteX22" fmla="*/ 0 w 5754236"/>
              <a:gd name="connsiteY22" fmla="*/ 0 h 44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54236" h="449803" extrusionOk="0">
                <a:moveTo>
                  <a:pt x="0" y="0"/>
                </a:moveTo>
                <a:cubicBezTo>
                  <a:pt x="114396" y="-14263"/>
                  <a:pt x="365182" y="48987"/>
                  <a:pt x="460339" y="0"/>
                </a:cubicBezTo>
                <a:cubicBezTo>
                  <a:pt x="555496" y="-48987"/>
                  <a:pt x="735259" y="34064"/>
                  <a:pt x="863135" y="0"/>
                </a:cubicBezTo>
                <a:cubicBezTo>
                  <a:pt x="991011" y="-34064"/>
                  <a:pt x="1395609" y="50227"/>
                  <a:pt x="1553644" y="0"/>
                </a:cubicBezTo>
                <a:cubicBezTo>
                  <a:pt x="1711679" y="-50227"/>
                  <a:pt x="1940271" y="27857"/>
                  <a:pt x="2244152" y="0"/>
                </a:cubicBezTo>
                <a:cubicBezTo>
                  <a:pt x="2548033" y="-27857"/>
                  <a:pt x="2587330" y="61967"/>
                  <a:pt x="2762033" y="0"/>
                </a:cubicBezTo>
                <a:cubicBezTo>
                  <a:pt x="2936736" y="-61967"/>
                  <a:pt x="3098681" y="10346"/>
                  <a:pt x="3279915" y="0"/>
                </a:cubicBezTo>
                <a:cubicBezTo>
                  <a:pt x="3461149" y="-10346"/>
                  <a:pt x="3523320" y="8484"/>
                  <a:pt x="3740253" y="0"/>
                </a:cubicBezTo>
                <a:cubicBezTo>
                  <a:pt x="3957186" y="-8484"/>
                  <a:pt x="3988746" y="46369"/>
                  <a:pt x="4143050" y="0"/>
                </a:cubicBezTo>
                <a:cubicBezTo>
                  <a:pt x="4297354" y="-46369"/>
                  <a:pt x="4382206" y="19191"/>
                  <a:pt x="4545846" y="0"/>
                </a:cubicBezTo>
                <a:cubicBezTo>
                  <a:pt x="4709486" y="-19191"/>
                  <a:pt x="4855959" y="8573"/>
                  <a:pt x="5006185" y="0"/>
                </a:cubicBezTo>
                <a:cubicBezTo>
                  <a:pt x="5156411" y="-8573"/>
                  <a:pt x="5465550" y="77646"/>
                  <a:pt x="5754236" y="0"/>
                </a:cubicBezTo>
                <a:cubicBezTo>
                  <a:pt x="5789564" y="201476"/>
                  <a:pt x="5716300" y="288337"/>
                  <a:pt x="5754236" y="449803"/>
                </a:cubicBezTo>
                <a:cubicBezTo>
                  <a:pt x="5559887" y="464666"/>
                  <a:pt x="5400006" y="427625"/>
                  <a:pt x="5178812" y="449803"/>
                </a:cubicBezTo>
                <a:cubicBezTo>
                  <a:pt x="4957618" y="471981"/>
                  <a:pt x="4824980" y="438310"/>
                  <a:pt x="4603389" y="449803"/>
                </a:cubicBezTo>
                <a:cubicBezTo>
                  <a:pt x="4381798" y="461296"/>
                  <a:pt x="4257832" y="386261"/>
                  <a:pt x="3970423" y="449803"/>
                </a:cubicBezTo>
                <a:cubicBezTo>
                  <a:pt x="3683014" y="513345"/>
                  <a:pt x="3523567" y="423135"/>
                  <a:pt x="3279915" y="449803"/>
                </a:cubicBezTo>
                <a:cubicBezTo>
                  <a:pt x="3036263" y="476471"/>
                  <a:pt x="2835802" y="425392"/>
                  <a:pt x="2646949" y="449803"/>
                </a:cubicBezTo>
                <a:cubicBezTo>
                  <a:pt x="2458096" y="474214"/>
                  <a:pt x="2194057" y="410877"/>
                  <a:pt x="1956440" y="449803"/>
                </a:cubicBezTo>
                <a:cubicBezTo>
                  <a:pt x="1718823" y="488729"/>
                  <a:pt x="1593370" y="373962"/>
                  <a:pt x="1265932" y="449803"/>
                </a:cubicBezTo>
                <a:cubicBezTo>
                  <a:pt x="938494" y="525644"/>
                  <a:pt x="958179" y="428275"/>
                  <a:pt x="748051" y="449803"/>
                </a:cubicBezTo>
                <a:cubicBezTo>
                  <a:pt x="537923" y="471331"/>
                  <a:pt x="189068" y="365241"/>
                  <a:pt x="0" y="449803"/>
                </a:cubicBezTo>
                <a:cubicBezTo>
                  <a:pt x="-8774" y="228358"/>
                  <a:pt x="8544" y="12135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C53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8011657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7E58FAC4-0732-1A3E-FF66-8A8AB9215AD0}"/>
              </a:ext>
            </a:extLst>
          </p:cNvPr>
          <p:cNvSpPr/>
          <p:nvPr/>
        </p:nvSpPr>
        <p:spPr>
          <a:xfrm>
            <a:off x="7103164" y="471205"/>
            <a:ext cx="3774661" cy="449803"/>
          </a:xfrm>
          <a:custGeom>
            <a:avLst/>
            <a:gdLst>
              <a:gd name="connsiteX0" fmla="*/ 0 w 3774661"/>
              <a:gd name="connsiteY0" fmla="*/ 0 h 449803"/>
              <a:gd name="connsiteX1" fmla="*/ 463744 w 3774661"/>
              <a:gd name="connsiteY1" fmla="*/ 0 h 449803"/>
              <a:gd name="connsiteX2" fmla="*/ 889742 w 3774661"/>
              <a:gd name="connsiteY2" fmla="*/ 0 h 449803"/>
              <a:gd name="connsiteX3" fmla="*/ 1504472 w 3774661"/>
              <a:gd name="connsiteY3" fmla="*/ 0 h 449803"/>
              <a:gd name="connsiteX4" fmla="*/ 2119203 w 3774661"/>
              <a:gd name="connsiteY4" fmla="*/ 0 h 449803"/>
              <a:gd name="connsiteX5" fmla="*/ 2620693 w 3774661"/>
              <a:gd name="connsiteY5" fmla="*/ 0 h 449803"/>
              <a:gd name="connsiteX6" fmla="*/ 3122184 w 3774661"/>
              <a:gd name="connsiteY6" fmla="*/ 0 h 449803"/>
              <a:gd name="connsiteX7" fmla="*/ 3774661 w 3774661"/>
              <a:gd name="connsiteY7" fmla="*/ 0 h 449803"/>
              <a:gd name="connsiteX8" fmla="*/ 3774661 w 3774661"/>
              <a:gd name="connsiteY8" fmla="*/ 449803 h 449803"/>
              <a:gd name="connsiteX9" fmla="*/ 3273170 w 3774661"/>
              <a:gd name="connsiteY9" fmla="*/ 449803 h 449803"/>
              <a:gd name="connsiteX10" fmla="*/ 2733933 w 3774661"/>
              <a:gd name="connsiteY10" fmla="*/ 449803 h 449803"/>
              <a:gd name="connsiteX11" fmla="*/ 2307936 w 3774661"/>
              <a:gd name="connsiteY11" fmla="*/ 449803 h 449803"/>
              <a:gd name="connsiteX12" fmla="*/ 1844192 w 3774661"/>
              <a:gd name="connsiteY12" fmla="*/ 449803 h 449803"/>
              <a:gd name="connsiteX13" fmla="*/ 1418194 w 3774661"/>
              <a:gd name="connsiteY13" fmla="*/ 449803 h 449803"/>
              <a:gd name="connsiteX14" fmla="*/ 878957 w 3774661"/>
              <a:gd name="connsiteY14" fmla="*/ 449803 h 449803"/>
              <a:gd name="connsiteX15" fmla="*/ 0 w 3774661"/>
              <a:gd name="connsiteY15" fmla="*/ 449803 h 449803"/>
              <a:gd name="connsiteX16" fmla="*/ 0 w 3774661"/>
              <a:gd name="connsiteY16" fmla="*/ 0 h 44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74661" h="449803" extrusionOk="0">
                <a:moveTo>
                  <a:pt x="0" y="0"/>
                </a:moveTo>
                <a:cubicBezTo>
                  <a:pt x="167512" y="-45720"/>
                  <a:pt x="271917" y="26256"/>
                  <a:pt x="463744" y="0"/>
                </a:cubicBezTo>
                <a:cubicBezTo>
                  <a:pt x="655571" y="-26256"/>
                  <a:pt x="677153" y="40899"/>
                  <a:pt x="889742" y="0"/>
                </a:cubicBezTo>
                <a:cubicBezTo>
                  <a:pt x="1102331" y="-40899"/>
                  <a:pt x="1221711" y="49750"/>
                  <a:pt x="1504472" y="0"/>
                </a:cubicBezTo>
                <a:cubicBezTo>
                  <a:pt x="1787233" y="-49750"/>
                  <a:pt x="1926028" y="6706"/>
                  <a:pt x="2119203" y="0"/>
                </a:cubicBezTo>
                <a:cubicBezTo>
                  <a:pt x="2312378" y="-6706"/>
                  <a:pt x="2388657" y="32563"/>
                  <a:pt x="2620693" y="0"/>
                </a:cubicBezTo>
                <a:cubicBezTo>
                  <a:pt x="2852729" y="-32563"/>
                  <a:pt x="2980645" y="41921"/>
                  <a:pt x="3122184" y="0"/>
                </a:cubicBezTo>
                <a:cubicBezTo>
                  <a:pt x="3263723" y="-41921"/>
                  <a:pt x="3631523" y="27592"/>
                  <a:pt x="3774661" y="0"/>
                </a:cubicBezTo>
                <a:cubicBezTo>
                  <a:pt x="3822128" y="188173"/>
                  <a:pt x="3727756" y="285315"/>
                  <a:pt x="3774661" y="449803"/>
                </a:cubicBezTo>
                <a:cubicBezTo>
                  <a:pt x="3591822" y="509679"/>
                  <a:pt x="3413325" y="434532"/>
                  <a:pt x="3273170" y="449803"/>
                </a:cubicBezTo>
                <a:cubicBezTo>
                  <a:pt x="3133015" y="465074"/>
                  <a:pt x="2939272" y="447566"/>
                  <a:pt x="2733933" y="449803"/>
                </a:cubicBezTo>
                <a:cubicBezTo>
                  <a:pt x="2528594" y="452040"/>
                  <a:pt x="2437594" y="414038"/>
                  <a:pt x="2307936" y="449803"/>
                </a:cubicBezTo>
                <a:cubicBezTo>
                  <a:pt x="2178278" y="485568"/>
                  <a:pt x="2052835" y="407574"/>
                  <a:pt x="1844192" y="449803"/>
                </a:cubicBezTo>
                <a:cubicBezTo>
                  <a:pt x="1635549" y="492032"/>
                  <a:pt x="1567985" y="399476"/>
                  <a:pt x="1418194" y="449803"/>
                </a:cubicBezTo>
                <a:cubicBezTo>
                  <a:pt x="1268403" y="500130"/>
                  <a:pt x="1098567" y="430323"/>
                  <a:pt x="878957" y="449803"/>
                </a:cubicBezTo>
                <a:cubicBezTo>
                  <a:pt x="659347" y="469283"/>
                  <a:pt x="227108" y="344429"/>
                  <a:pt x="0" y="449803"/>
                </a:cubicBezTo>
                <a:cubicBezTo>
                  <a:pt x="-43150" y="358755"/>
                  <a:pt x="18943" y="13962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C53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8011657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6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A5E2DAB-CCD1-E947-1234-50F76F0D1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066" y="1487916"/>
            <a:ext cx="2993150" cy="2406258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D592C18-175F-69FE-0669-688EF2E6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</a:rPr>
              <a:t>Επιλέξτε γλώσσα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C79672-2C21-C29A-DBED-1915095E4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Διαλέξτε μια από τις διαθέσιμες γλώσσες επιλέγοντας το “εικονίδιο με την Υδρόγειο ή την ονομασία της γλώσσας”.</a:t>
            </a:r>
            <a:endParaRPr lang="el-GR" dirty="0">
              <a:solidFill>
                <a:srgbClr val="FFCC53"/>
              </a:solidFill>
              <a:latin typeface="Noto Sans Symbols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Υποστηρίζονται τέσσερις (4) διαφορετικές γλώσσες. </a:t>
            </a:r>
            <a:endParaRPr lang="el-GR" dirty="0"/>
          </a:p>
          <a:p>
            <a:pPr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Όλο το εκπαιδευτικό υλικό είναι διαθέσιμο στις παρακάτω γλώσσες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dirty="0"/>
          </a:p>
          <a:p>
            <a:pPr lvl="1">
              <a:buFontTx/>
              <a:buChar char="-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Αγγλικά</a:t>
            </a:r>
            <a:endParaRPr lang="en-US" dirty="0"/>
          </a:p>
          <a:p>
            <a:pPr lvl="1">
              <a:buFontTx/>
              <a:buChar char="-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Γερμανικά</a:t>
            </a:r>
            <a:endParaRPr lang="en-US" dirty="0"/>
          </a:p>
          <a:p>
            <a:pPr lvl="1">
              <a:buFontTx/>
              <a:buChar char="-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Ελληνικά</a:t>
            </a:r>
            <a:endParaRPr lang="en-US" dirty="0"/>
          </a:p>
          <a:p>
            <a:pPr lvl="1">
              <a:buFontTx/>
              <a:buChar char="-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Ισλανδικά</a:t>
            </a:r>
            <a:endParaRPr lang="en-GB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E073F2A1-95E0-0295-5ADB-4CD214936FB1}"/>
              </a:ext>
            </a:extLst>
          </p:cNvPr>
          <p:cNvSpPr/>
          <p:nvPr/>
        </p:nvSpPr>
        <p:spPr>
          <a:xfrm rot="2776510">
            <a:off x="8325782" y="1001991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26601DE-912F-5E8C-0443-D2DD59DD6D2D}"/>
              </a:ext>
            </a:extLst>
          </p:cNvPr>
          <p:cNvSpPr/>
          <p:nvPr/>
        </p:nvSpPr>
        <p:spPr>
          <a:xfrm>
            <a:off x="8750582" y="1487916"/>
            <a:ext cx="1361084" cy="698260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A6D4BC49-424B-F9E8-0EA1-A2408535744C}"/>
              </a:ext>
            </a:extLst>
          </p:cNvPr>
          <p:cNvSpPr/>
          <p:nvPr/>
        </p:nvSpPr>
        <p:spPr>
          <a:xfrm>
            <a:off x="10845800" y="-3933"/>
            <a:ext cx="1344941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Εισαγωγή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531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14CFAA49-E269-9A33-177D-94CBCD7B8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778" y="2458094"/>
            <a:ext cx="3213726" cy="60509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D592C18-175F-69FE-0669-688EF2E6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 panose="020F0502020204030204" pitchFamily="34" charset="0"/>
              </a:rPr>
              <a:t>Δεν είναι απαραίτητη η σύνδεση του χρήστη στο σύστημα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C79672-2C21-C29A-DBED-1915095E4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6540031" cy="4865977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Δεν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είναι απαραίτητη η σύνδεση του χρήστη στην πλατφόρμα, εκτός αν είστε εκπαιδευτής, ο οποίος:</a:t>
            </a:r>
            <a:endParaRPr lang="en-US" dirty="0"/>
          </a:p>
          <a:p>
            <a:pPr algn="just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συμμετέχει στο διαδικτυακό μάθημα κατάρτισης εκπαιδευτών και επιθυμεί να παρακολουθεί την πορεία ή να λάβει επιβράβευση μετά από την λήξη κάθε ενότητας.</a:t>
            </a:r>
            <a:r>
              <a:rPr lang="en-US" dirty="0"/>
              <a:t> </a:t>
            </a:r>
          </a:p>
          <a:p>
            <a:pPr algn="just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συμμετέχει στο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ub με σκοπό την επικοινωνία με άλλους εκπαιδευτές και την κοινωνικοποίηση.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ΣΗΜΑΝΤΙΚΟ!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Το περιεχόμενο είναι ανοιχτό για όλους, χωρίς κόστος και σύμφωνα με την άδεια Creative Commons (BY-NC-SA)!</a:t>
            </a:r>
            <a:endParaRPr lang="en-US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E073F2A1-95E0-0295-5ADB-4CD214936FB1}"/>
              </a:ext>
            </a:extLst>
          </p:cNvPr>
          <p:cNvSpPr/>
          <p:nvPr/>
        </p:nvSpPr>
        <p:spPr>
          <a:xfrm rot="2776510">
            <a:off x="8325782" y="1001991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26601DE-912F-5E8C-0443-D2DD59DD6D2D}"/>
              </a:ext>
            </a:extLst>
          </p:cNvPr>
          <p:cNvSpPr/>
          <p:nvPr/>
        </p:nvSpPr>
        <p:spPr>
          <a:xfrm>
            <a:off x="8643340" y="2523925"/>
            <a:ext cx="1573900" cy="501080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F88590CC-9D11-FEB7-56E1-EB26B593DF55}"/>
              </a:ext>
            </a:extLst>
          </p:cNvPr>
          <p:cNvSpPr/>
          <p:nvPr/>
        </p:nvSpPr>
        <p:spPr>
          <a:xfrm>
            <a:off x="10845800" y="-3933"/>
            <a:ext cx="1344941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Εισαγωγή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042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FF865AD-CD11-0958-7F55-4AFB0871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74" y="2915378"/>
            <a:ext cx="2591162" cy="110505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D592C18-175F-69FE-0669-688EF2E6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6909600" cy="605096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Calibri" panose="020F0502020204030204" pitchFamily="34" charset="0"/>
              </a:rPr>
              <a:t>Μοιραστείτε το σύνδεσμο στα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μέσα κοινωνικής δικτύωσης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C79672-2C21-C29A-DBED-1915095E4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Έχετε την δυνατότητα να μοιραστείτε το σύνδεσμο της πλατφόρμας στα μέσα κοινωνικής δικτύωσης ή μέσω email.</a:t>
            </a:r>
            <a:endParaRPr lang="en-US" b="1" dirty="0"/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Απλά πατήστε πάνω στο εικονίδιο της αγαπημένης σας πλατφόρμας και μοιραστείτε την πληροφορία.</a:t>
            </a:r>
            <a:endParaRPr lang="el-GR" dirty="0"/>
          </a:p>
          <a:p>
            <a:pPr marL="0" indent="0">
              <a:buNone/>
            </a:pPr>
            <a:br>
              <a:rPr lang="el-GR" dirty="0"/>
            </a:br>
            <a:endParaRPr lang="en-US" b="1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E073F2A1-95E0-0295-5ADB-4CD214936FB1}"/>
              </a:ext>
            </a:extLst>
          </p:cNvPr>
          <p:cNvSpPr/>
          <p:nvPr/>
        </p:nvSpPr>
        <p:spPr>
          <a:xfrm rot="2776510">
            <a:off x="8349229" y="2397037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26601DE-912F-5E8C-0443-D2DD59DD6D2D}"/>
              </a:ext>
            </a:extLst>
          </p:cNvPr>
          <p:cNvSpPr/>
          <p:nvPr/>
        </p:nvSpPr>
        <p:spPr>
          <a:xfrm>
            <a:off x="8048861" y="3080142"/>
            <a:ext cx="2139518" cy="69412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4F2E8AEA-7425-18D4-E976-608FF5414524}"/>
              </a:ext>
            </a:extLst>
          </p:cNvPr>
          <p:cNvSpPr/>
          <p:nvPr/>
        </p:nvSpPr>
        <p:spPr>
          <a:xfrm>
            <a:off x="10845800" y="-3933"/>
            <a:ext cx="1344941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l-GR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Εισαγωγή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17113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F3466DE4BB014F91F3181A8421C90C" ma:contentTypeVersion="11" ma:contentTypeDescription="Ein neues Dokument erstellen." ma:contentTypeScope="" ma:versionID="d411799645efc202998fb95bbd2b2b1b">
  <xsd:schema xmlns:xsd="http://www.w3.org/2001/XMLSchema" xmlns:xs="http://www.w3.org/2001/XMLSchema" xmlns:p="http://schemas.microsoft.com/office/2006/metadata/properties" xmlns:ns3="f31421c9-628b-4b4d-907b-e4fb7eb6347f" targetNamespace="http://schemas.microsoft.com/office/2006/metadata/properties" ma:root="true" ma:fieldsID="3a6d949ea3435310d1d50635f6976d2c" ns3:_="">
    <xsd:import namespace="f31421c9-628b-4b4d-907b-e4fb7eb634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21c9-628b-4b4d-907b-e4fb7eb63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DA6455-F80E-4111-A185-1AD64E17F4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70845C-646F-42C1-997A-D57C1D5965C8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f31421c9-628b-4b4d-907b-e4fb7eb6347f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5AEE793-A0EF-41FA-9F12-199A41A7F8B1}">
  <ds:schemaRefs>
    <ds:schemaRef ds:uri="f31421c9-628b-4b4d-907b-e4fb7eb634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2547</Words>
  <Application>Microsoft Office PowerPoint</Application>
  <PresentationFormat>Ευρεία οθόνη</PresentationFormat>
  <Paragraphs>230</Paragraphs>
  <Slides>38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8" baseType="lpstr">
      <vt:lpstr>Abadi Extra Light</vt:lpstr>
      <vt:lpstr>Arial</vt:lpstr>
      <vt:lpstr>Calibri</vt:lpstr>
      <vt:lpstr>Calibri Light</vt:lpstr>
      <vt:lpstr>Comfortaa</vt:lpstr>
      <vt:lpstr>Gill Sans Nova</vt:lpstr>
      <vt:lpstr>Impact</vt:lpstr>
      <vt:lpstr>Noto Sans Symbols</vt:lpstr>
      <vt:lpstr>Wingdings</vt:lpstr>
      <vt:lpstr>Θέμα του Office</vt:lpstr>
      <vt:lpstr>Παρουσίαση του PowerPoint</vt:lpstr>
      <vt:lpstr>Εταιρικό Σχήμα</vt:lpstr>
      <vt:lpstr>Στόχοι</vt:lpstr>
      <vt:lpstr>Τι είναι η ηλεκτρονική πλατφόρμα CENTAUR;</vt:lpstr>
      <vt:lpstr>Ο Σύνδεσμος</vt:lpstr>
      <vt:lpstr>Η δομή της πλατφόρμας</vt:lpstr>
      <vt:lpstr>Επιλέξτε γλώσσα</vt:lpstr>
      <vt:lpstr>Δεν είναι απαραίτητη η σύνδεση του χρήστη στο σύστημα</vt:lpstr>
      <vt:lpstr>Μοιραστείτε το σύνδεσμο στα μέσα κοινωνικής δικτύωσης</vt:lpstr>
      <vt:lpstr>Τα τυπικά σενάρια χρήσης</vt:lpstr>
      <vt:lpstr>Βασικoί ρόλοι: Εκπαιδευτής και  Eκπαιδευόμενος</vt:lpstr>
      <vt:lpstr>Τι προσφέρει η πλατφόρμα CENTAUR στον εκπαιδευτή</vt:lpstr>
      <vt:lpstr>Τι προσφέρει το CENTAUR σε έναν εκπαιδευόμενο </vt:lpstr>
      <vt:lpstr>Σενάρια χρήσης της πλατφόρμας CENTAUR</vt:lpstr>
      <vt:lpstr> Σενάριο χρήσης 1 - Διαδικασία προετοιμασίας για τον εκπαιδευτή  </vt:lpstr>
      <vt:lpstr>Σενάριο χρήσης 2 - Ο εκπαιδευτής οργανώνει τα δια ζώσης μαθήματα</vt:lpstr>
      <vt:lpstr>Σενάριο χρήσης 3 - Ο εκπαιδευτής κάνει χρήση του Χώρου Εκπαίδευσης Ενηλίκων κατά τη διάρκεια της δια ζώσης κατάρτισης</vt:lpstr>
      <vt:lpstr>Σενάριο χρήσης 4 – Προετοιμασία εκπαιδευόμενου για την συμμετοχή στη δια ζώσης κατάρτιση</vt:lpstr>
      <vt:lpstr>Σενάριο χρήσης 5 – Ο εκπαιδευόμενος συμμετέχει στα δια ζώσης μαθήματα</vt:lpstr>
      <vt:lpstr> Σενάριο Χρήσης 6 – Όποιος μαθητευόμενος συνδέεται διαδικτυακά μπορεί να χρησιμοποιήσει τις ασκήσεις αυτοδιδασκαλίας χωρίς καθοδήγηση  </vt:lpstr>
      <vt:lpstr>        Λειτουργικότητα για τον Εκπαιδευτή</vt:lpstr>
      <vt:lpstr>Εγχειρίδιο Δημιουργικότητας</vt:lpstr>
      <vt:lpstr>Εκπαίδευση Εκπαιδευτών</vt:lpstr>
      <vt:lpstr>Χώρος Δικτύωσης</vt:lpstr>
      <vt:lpstr>Πώς να εγγραφείτε</vt:lpstr>
      <vt:lpstr>Πώς να χρησιμοποιήσετε το Hub</vt:lpstr>
      <vt:lpstr>Βάση Δεδομένων του CENTAUR </vt:lpstr>
      <vt:lpstr>Ασκήσεις</vt:lpstr>
      <vt:lpstr>Φίλτρα αναζήτησης για τις ασκήσεις</vt:lpstr>
      <vt:lpstr>Πώς να χρησιμοποιήσετε το Χώρο Εκπαίδευσης Ενηλίκων</vt:lpstr>
      <vt:lpstr>Λειτουργικότητα για τον εκπαιδευόμενο</vt:lpstr>
      <vt:lpstr>Βάση Δεδομένων Καλλιτεχνών/Εκπαιδευτών</vt:lpstr>
      <vt:lpstr> Εργαλείο Αυτοαξιολόγησης (SAT)</vt:lpstr>
      <vt:lpstr>Αποτελέσματα αξιολόγησης</vt:lpstr>
      <vt:lpstr>Αποτελέσματα Αξιολόγησης</vt:lpstr>
      <vt:lpstr>Ασκήσεις Αυτοδιδασκαλίας</vt:lpstr>
      <vt:lpstr>Πώς να επικοινωνήσετε με τους εταίρους του CENTAUR;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Introduction. What is social economy? Create your own social company!</dc:title>
  <dc:creator>pantelis bbalaouras</dc:creator>
  <cp:lastModifiedBy>pantelis balaouras</cp:lastModifiedBy>
  <cp:revision>127</cp:revision>
  <dcterms:created xsi:type="dcterms:W3CDTF">2020-06-02T13:31:56Z</dcterms:created>
  <dcterms:modified xsi:type="dcterms:W3CDTF">2023-03-06T10:08:15Z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0x010100FEF3466DE4BB014F91F3181A8421C90C</vt:lpwstr>
  </property>
</Properties>
</file>