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4"/>
  </p:notesMasterIdLst>
  <p:handoutMasterIdLst>
    <p:handoutMasterId r:id="rId45"/>
  </p:handoutMasterIdLst>
  <p:sldIdLst>
    <p:sldId id="416" r:id="rId5"/>
    <p:sldId id="417" r:id="rId6"/>
    <p:sldId id="420" r:id="rId7"/>
    <p:sldId id="522" r:id="rId8"/>
    <p:sldId id="575" r:id="rId9"/>
    <p:sldId id="576" r:id="rId10"/>
    <p:sldId id="526" r:id="rId11"/>
    <p:sldId id="527" r:id="rId12"/>
    <p:sldId id="528" r:id="rId13"/>
    <p:sldId id="554" r:id="rId14"/>
    <p:sldId id="544" r:id="rId15"/>
    <p:sldId id="545" r:id="rId16"/>
    <p:sldId id="546" r:id="rId17"/>
    <p:sldId id="547" r:id="rId18"/>
    <p:sldId id="549" r:id="rId19"/>
    <p:sldId id="548" r:id="rId20"/>
    <p:sldId id="572" r:id="rId21"/>
    <p:sldId id="550" r:id="rId22"/>
    <p:sldId id="551" r:id="rId23"/>
    <p:sldId id="552" r:id="rId24"/>
    <p:sldId id="577" r:id="rId25"/>
    <p:sldId id="556" r:id="rId26"/>
    <p:sldId id="578" r:id="rId27"/>
    <p:sldId id="580" r:id="rId28"/>
    <p:sldId id="558" r:id="rId29"/>
    <p:sldId id="568" r:id="rId30"/>
    <p:sldId id="542" r:id="rId31"/>
    <p:sldId id="570" r:id="rId32"/>
    <p:sldId id="559" r:id="rId33"/>
    <p:sldId id="560" r:id="rId34"/>
    <p:sldId id="571" r:id="rId35"/>
    <p:sldId id="579" r:id="rId36"/>
    <p:sldId id="562" r:id="rId37"/>
    <p:sldId id="573" r:id="rId38"/>
    <p:sldId id="574" r:id="rId39"/>
    <p:sldId id="566" r:id="rId40"/>
    <p:sldId id="564" r:id="rId41"/>
    <p:sldId id="541" r:id="rId42"/>
    <p:sldId id="404" r:id="rId4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ksandra Stevanović" initials="AS" lastIdx="9" clrIdx="0"/>
  <p:cmAuthor id="2" name="user" initials="u" lastIdx="1" clrIdx="1"/>
  <p:cmAuthor id="3" name="Jenny Wielga" initials="JW" lastIdx="3" clrIdx="2">
    <p:extLst>
      <p:ext uri="{19B8F6BF-5375-455C-9EA6-DF929625EA0E}">
        <p15:presenceInfo xmlns:p15="http://schemas.microsoft.com/office/powerpoint/2012/main" userId="Jenny Wielg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75C1"/>
    <a:srgbClr val="FFCC53"/>
    <a:srgbClr val="636F92"/>
    <a:srgbClr val="96BC19"/>
    <a:srgbClr val="203864"/>
    <a:srgbClr val="C8AC6E"/>
    <a:srgbClr val="C01E24"/>
    <a:srgbClr val="CFD5EA"/>
    <a:srgbClr val="404040"/>
    <a:srgbClr val="3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05"/>
  </p:normalViewPr>
  <p:slideViewPr>
    <p:cSldViewPr snapToGrid="0">
      <p:cViewPr varScale="1">
        <p:scale>
          <a:sx n="145" d="100"/>
          <a:sy n="145" d="100"/>
        </p:scale>
        <p:origin x="3006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ntelis balaouras" userId="25e8755020fc1734" providerId="LiveId" clId="{C72042F6-8BD4-47A0-AB8D-9A015B9BB904}"/>
    <pc:docChg chg="custSel modSld">
      <pc:chgData name="pantelis balaouras" userId="25e8755020fc1734" providerId="LiveId" clId="{C72042F6-8BD4-47A0-AB8D-9A015B9BB904}" dt="2023-03-17T17:24:07.284" v="33" actId="1076"/>
      <pc:docMkLst>
        <pc:docMk/>
      </pc:docMkLst>
      <pc:sldChg chg="addSp delSp modSp mod">
        <pc:chgData name="pantelis balaouras" userId="25e8755020fc1734" providerId="LiveId" clId="{C72042F6-8BD4-47A0-AB8D-9A015B9BB904}" dt="2023-03-17T17:20:55.856" v="9" actId="1076"/>
        <pc:sldMkLst>
          <pc:docMk/>
          <pc:sldMk cId="763333330" sldId="544"/>
        </pc:sldMkLst>
        <pc:picChg chg="del">
          <ac:chgData name="pantelis balaouras" userId="25e8755020fc1734" providerId="LiveId" clId="{C72042F6-8BD4-47A0-AB8D-9A015B9BB904}" dt="2023-03-17T17:20:47.962" v="6" actId="478"/>
          <ac:picMkLst>
            <pc:docMk/>
            <pc:sldMk cId="763333330" sldId="544"/>
            <ac:picMk id="5" creationId="{E03C9422-2178-316E-A6AD-DDFBBFFD3599}"/>
          </ac:picMkLst>
        </pc:picChg>
        <pc:picChg chg="add mod">
          <ac:chgData name="pantelis balaouras" userId="25e8755020fc1734" providerId="LiveId" clId="{C72042F6-8BD4-47A0-AB8D-9A015B9BB904}" dt="2023-03-17T17:20:55.856" v="9" actId="1076"/>
          <ac:picMkLst>
            <pc:docMk/>
            <pc:sldMk cId="763333330" sldId="544"/>
            <ac:picMk id="6" creationId="{C7794CA7-0458-24B4-6094-4E9D6B3749EC}"/>
          </ac:picMkLst>
        </pc:picChg>
      </pc:sldChg>
      <pc:sldChg chg="addSp delSp modSp mod">
        <pc:chgData name="pantelis balaouras" userId="25e8755020fc1734" providerId="LiveId" clId="{C72042F6-8BD4-47A0-AB8D-9A015B9BB904}" dt="2023-03-17T17:24:07.284" v="33" actId="1076"/>
        <pc:sldMkLst>
          <pc:docMk/>
          <pc:sldMk cId="2753919814" sldId="576"/>
        </pc:sldMkLst>
        <pc:spChg chg="mod">
          <ac:chgData name="pantelis balaouras" userId="25e8755020fc1734" providerId="LiveId" clId="{C72042F6-8BD4-47A0-AB8D-9A015B9BB904}" dt="2023-03-17T17:23:50.994" v="29" actId="1076"/>
          <ac:spMkLst>
            <pc:docMk/>
            <pc:sldMk cId="2753919814" sldId="576"/>
            <ac:spMk id="10" creationId="{C00FBD0E-C368-3804-A7DD-5E77705E7DAB}"/>
          </ac:spMkLst>
        </pc:spChg>
        <pc:spChg chg="mod">
          <ac:chgData name="pantelis balaouras" userId="25e8755020fc1734" providerId="LiveId" clId="{C72042F6-8BD4-47A0-AB8D-9A015B9BB904}" dt="2023-03-17T17:23:58.748" v="31" actId="14100"/>
          <ac:spMkLst>
            <pc:docMk/>
            <pc:sldMk cId="2753919814" sldId="576"/>
            <ac:spMk id="11" creationId="{FE851F38-30BD-79C5-6E42-40257A4326ED}"/>
          </ac:spMkLst>
        </pc:spChg>
        <pc:spChg chg="mod">
          <ac:chgData name="pantelis balaouras" userId="25e8755020fc1734" providerId="LiveId" clId="{C72042F6-8BD4-47A0-AB8D-9A015B9BB904}" dt="2023-03-17T17:23:38.644" v="26" actId="14100"/>
          <ac:spMkLst>
            <pc:docMk/>
            <pc:sldMk cId="2753919814" sldId="576"/>
            <ac:spMk id="21" creationId="{40ED9925-E0C7-E750-B117-3538548C3208}"/>
          </ac:spMkLst>
        </pc:spChg>
        <pc:spChg chg="mod">
          <ac:chgData name="pantelis balaouras" userId="25e8755020fc1734" providerId="LiveId" clId="{C72042F6-8BD4-47A0-AB8D-9A015B9BB904}" dt="2023-03-17T17:23:48.044" v="28" actId="14100"/>
          <ac:spMkLst>
            <pc:docMk/>
            <pc:sldMk cId="2753919814" sldId="576"/>
            <ac:spMk id="25" creationId="{7E58FAC4-0732-1A3E-FF66-8A8AB9215AD0}"/>
          </ac:spMkLst>
        </pc:spChg>
        <pc:picChg chg="add del mod ord">
          <ac:chgData name="pantelis balaouras" userId="25e8755020fc1734" providerId="LiveId" clId="{C72042F6-8BD4-47A0-AB8D-9A015B9BB904}" dt="2023-03-17T17:22:43.481" v="16" actId="478"/>
          <ac:picMkLst>
            <pc:docMk/>
            <pc:sldMk cId="2753919814" sldId="576"/>
            <ac:picMk id="5" creationId="{308DB656-2AE8-094E-A78E-3AA66BA53C70}"/>
          </ac:picMkLst>
        </pc:picChg>
        <pc:picChg chg="del">
          <ac:chgData name="pantelis balaouras" userId="25e8755020fc1734" providerId="LiveId" clId="{C72042F6-8BD4-47A0-AB8D-9A015B9BB904}" dt="2023-03-17T17:21:43.102" v="10" actId="478"/>
          <ac:picMkLst>
            <pc:docMk/>
            <pc:sldMk cId="2753919814" sldId="576"/>
            <ac:picMk id="6" creationId="{B0966608-C1FF-7B15-59E3-59E823822B96}"/>
          </ac:picMkLst>
        </pc:picChg>
        <pc:picChg chg="add mod ord">
          <ac:chgData name="pantelis balaouras" userId="25e8755020fc1734" providerId="LiveId" clId="{C72042F6-8BD4-47A0-AB8D-9A015B9BB904}" dt="2023-03-17T17:23:31.274" v="25" actId="1076"/>
          <ac:picMkLst>
            <pc:docMk/>
            <pc:sldMk cId="2753919814" sldId="576"/>
            <ac:picMk id="13" creationId="{DB7BDAF5-EDD8-2890-3411-B6E35B2CED82}"/>
          </ac:picMkLst>
        </pc:picChg>
        <pc:cxnChg chg="mod">
          <ac:chgData name="pantelis balaouras" userId="25e8755020fc1734" providerId="LiveId" clId="{C72042F6-8BD4-47A0-AB8D-9A015B9BB904}" dt="2023-03-17T17:23:43.526" v="27" actId="14100"/>
          <ac:cxnSpMkLst>
            <pc:docMk/>
            <pc:sldMk cId="2753919814" sldId="576"/>
            <ac:cxnSpMk id="19" creationId="{59BA8443-ACD3-75D5-C4CC-4943D2C78A9B}"/>
          </ac:cxnSpMkLst>
        </pc:cxnChg>
        <pc:cxnChg chg="mod">
          <ac:chgData name="pantelis balaouras" userId="25e8755020fc1734" providerId="LiveId" clId="{C72042F6-8BD4-47A0-AB8D-9A015B9BB904}" dt="2023-03-17T17:24:04.724" v="32" actId="1076"/>
          <ac:cxnSpMkLst>
            <pc:docMk/>
            <pc:sldMk cId="2753919814" sldId="576"/>
            <ac:cxnSpMk id="24" creationId="{D904ED77-4BA1-321A-B8BD-DDBA1C4E74A4}"/>
          </ac:cxnSpMkLst>
        </pc:cxnChg>
        <pc:cxnChg chg="mod">
          <ac:chgData name="pantelis balaouras" userId="25e8755020fc1734" providerId="LiveId" clId="{C72042F6-8BD4-47A0-AB8D-9A015B9BB904}" dt="2023-03-17T17:24:07.284" v="33" actId="1076"/>
          <ac:cxnSpMkLst>
            <pc:docMk/>
            <pc:sldMk cId="2753919814" sldId="576"/>
            <ac:cxnSpMk id="30" creationId="{7EB3F3C4-F7B7-81B2-5177-8D6A5542F0F9}"/>
          </ac:cxnSpMkLst>
        </pc:cxnChg>
      </pc:sldChg>
      <pc:sldChg chg="addSp delSp modSp mod">
        <pc:chgData name="pantelis balaouras" userId="25e8755020fc1734" providerId="LiveId" clId="{C72042F6-8BD4-47A0-AB8D-9A015B9BB904}" dt="2023-03-17T16:56:02.049" v="5" actId="1076"/>
        <pc:sldMkLst>
          <pc:docMk/>
          <pc:sldMk cId="3625528269" sldId="577"/>
        </pc:sldMkLst>
        <pc:picChg chg="add mod">
          <ac:chgData name="pantelis balaouras" userId="25e8755020fc1734" providerId="LiveId" clId="{C72042F6-8BD4-47A0-AB8D-9A015B9BB904}" dt="2023-03-17T16:56:02.049" v="5" actId="1076"/>
          <ac:picMkLst>
            <pc:docMk/>
            <pc:sldMk cId="3625528269" sldId="577"/>
            <ac:picMk id="3" creationId="{6B032995-A1CB-9C45-FDA3-75BA2E8C1100}"/>
          </ac:picMkLst>
        </pc:picChg>
        <pc:picChg chg="del">
          <ac:chgData name="pantelis balaouras" userId="25e8755020fc1734" providerId="LiveId" clId="{C72042F6-8BD4-47A0-AB8D-9A015B9BB904}" dt="2023-03-17T16:55:56.274" v="3" actId="478"/>
          <ac:picMkLst>
            <pc:docMk/>
            <pc:sldMk cId="3625528269" sldId="577"/>
            <ac:picMk id="10" creationId="{117D0AC2-FB10-104F-4370-94A6FB239EF7}"/>
          </ac:picMkLst>
        </pc:picChg>
      </pc:sldChg>
      <pc:sldChg chg="addSp delSp modSp mod">
        <pc:chgData name="pantelis balaouras" userId="25e8755020fc1734" providerId="LiveId" clId="{C72042F6-8BD4-47A0-AB8D-9A015B9BB904}" dt="2023-03-17T16:55:19.970" v="2" actId="1076"/>
        <pc:sldMkLst>
          <pc:docMk/>
          <pc:sldMk cId="324508736" sldId="579"/>
        </pc:sldMkLst>
        <pc:picChg chg="add mod">
          <ac:chgData name="pantelis balaouras" userId="25e8755020fc1734" providerId="LiveId" clId="{C72042F6-8BD4-47A0-AB8D-9A015B9BB904}" dt="2023-03-17T16:55:19.970" v="2" actId="1076"/>
          <ac:picMkLst>
            <pc:docMk/>
            <pc:sldMk cId="324508736" sldId="579"/>
            <ac:picMk id="6" creationId="{05260530-E84B-C8BA-7158-DECF084C99A8}"/>
          </ac:picMkLst>
        </pc:picChg>
        <pc:picChg chg="del">
          <ac:chgData name="pantelis balaouras" userId="25e8755020fc1734" providerId="LiveId" clId="{C72042F6-8BD4-47A0-AB8D-9A015B9BB904}" dt="2023-03-17T16:55:16.450" v="1" actId="478"/>
          <ac:picMkLst>
            <pc:docMk/>
            <pc:sldMk cId="324508736" sldId="579"/>
            <ac:picMk id="10" creationId="{A0E31E04-E043-C6E0-DCCB-1DBC5936EC59}"/>
          </ac:picMkLst>
        </pc:picChg>
      </pc:sldChg>
    </pc:docChg>
  </pc:docChgLst>
  <pc:docChgLst>
    <pc:chgData name="pantelis balaouras" userId="25e8755020fc1734" providerId="LiveId" clId="{6CDAF17D-0C31-48D1-AAE2-72F19539A82F}"/>
    <pc:docChg chg="undo custSel addSld delSld modSld">
      <pc:chgData name="pantelis balaouras" userId="25e8755020fc1734" providerId="LiveId" clId="{6CDAF17D-0C31-48D1-AAE2-72F19539A82F}" dt="2023-03-06T13:57:29.253" v="131" actId="1076"/>
      <pc:docMkLst>
        <pc:docMk/>
      </pc:docMkLst>
      <pc:sldChg chg="modSp mod">
        <pc:chgData name="pantelis balaouras" userId="25e8755020fc1734" providerId="LiveId" clId="{6CDAF17D-0C31-48D1-AAE2-72F19539A82F}" dt="2023-03-06T10:51:23.397" v="118"/>
        <pc:sldMkLst>
          <pc:docMk/>
          <pc:sldMk cId="1915799683" sldId="404"/>
        </pc:sldMkLst>
        <pc:spChg chg="mod">
          <ac:chgData name="pantelis balaouras" userId="25e8755020fc1734" providerId="LiveId" clId="{6CDAF17D-0C31-48D1-AAE2-72F19539A82F}" dt="2023-03-06T10:51:23.397" v="118"/>
          <ac:spMkLst>
            <pc:docMk/>
            <pc:sldMk cId="1915799683" sldId="404"/>
            <ac:spMk id="5" creationId="{43C72990-5324-5C04-CAA8-D6D358F92E68}"/>
          </ac:spMkLst>
        </pc:spChg>
      </pc:sldChg>
      <pc:sldChg chg="modSp mod">
        <pc:chgData name="pantelis balaouras" userId="25e8755020fc1734" providerId="LiveId" clId="{6CDAF17D-0C31-48D1-AAE2-72F19539A82F}" dt="2023-03-06T10:51:43.986" v="121" actId="14100"/>
        <pc:sldMkLst>
          <pc:docMk/>
          <pc:sldMk cId="4229006710" sldId="416"/>
        </pc:sldMkLst>
        <pc:spChg chg="mod">
          <ac:chgData name="pantelis balaouras" userId="25e8755020fc1734" providerId="LiveId" clId="{6CDAF17D-0C31-48D1-AAE2-72F19539A82F}" dt="2023-03-06T10:51:43.986" v="121" actId="14100"/>
          <ac:spMkLst>
            <pc:docMk/>
            <pc:sldMk cId="4229006710" sldId="416"/>
            <ac:spMk id="6" creationId="{99B5BB9B-7AC6-4C0F-B87E-6D639D93ACC1}"/>
          </ac:spMkLst>
        </pc:spChg>
      </pc:sldChg>
      <pc:sldChg chg="addSp delSp modSp mod">
        <pc:chgData name="pantelis balaouras" userId="25e8755020fc1734" providerId="LiveId" clId="{6CDAF17D-0C31-48D1-AAE2-72F19539A82F}" dt="2023-03-06T10:23:58.505" v="6" actId="14100"/>
        <pc:sldMkLst>
          <pc:docMk/>
          <pc:sldMk cId="4010428073" sldId="527"/>
        </pc:sldMkLst>
        <pc:spChg chg="mod">
          <ac:chgData name="pantelis balaouras" userId="25e8755020fc1734" providerId="LiveId" clId="{6CDAF17D-0C31-48D1-AAE2-72F19539A82F}" dt="2023-03-06T10:23:58.505" v="6" actId="14100"/>
          <ac:spMkLst>
            <pc:docMk/>
            <pc:sldMk cId="4010428073" sldId="527"/>
            <ac:spMk id="7" creationId="{426601DE-912F-5E8C-0443-D2DD59DD6D2D}"/>
          </ac:spMkLst>
        </pc:spChg>
        <pc:picChg chg="add mod ord">
          <ac:chgData name="pantelis balaouras" userId="25e8755020fc1734" providerId="LiveId" clId="{6CDAF17D-0C31-48D1-AAE2-72F19539A82F}" dt="2023-03-06T10:23:50.248" v="5" actId="1076"/>
          <ac:picMkLst>
            <pc:docMk/>
            <pc:sldMk cId="4010428073" sldId="527"/>
            <ac:picMk id="5" creationId="{A33BF879-68B8-5747-E9C1-65C97316BB85}"/>
          </ac:picMkLst>
        </pc:picChg>
        <pc:picChg chg="del">
          <ac:chgData name="pantelis balaouras" userId="25e8755020fc1734" providerId="LiveId" clId="{6CDAF17D-0C31-48D1-AAE2-72F19539A82F}" dt="2023-03-06T10:23:32.242" v="0" actId="478"/>
          <ac:picMkLst>
            <pc:docMk/>
            <pc:sldMk cId="4010428073" sldId="527"/>
            <ac:picMk id="8" creationId="{A2659CA1-9792-51F2-0B36-9F41ACBDB496}"/>
          </ac:picMkLst>
        </pc:picChg>
      </pc:sldChg>
      <pc:sldChg chg="addSp delSp modSp mod">
        <pc:chgData name="pantelis balaouras" userId="25e8755020fc1734" providerId="LiveId" clId="{6CDAF17D-0C31-48D1-AAE2-72F19539A82F}" dt="2023-03-06T10:50:58.970" v="117" actId="1076"/>
        <pc:sldMkLst>
          <pc:docMk/>
          <pc:sldMk cId="2128122921" sldId="541"/>
        </pc:sldMkLst>
        <pc:spChg chg="mod">
          <ac:chgData name="pantelis balaouras" userId="25e8755020fc1734" providerId="LiveId" clId="{6CDAF17D-0C31-48D1-AAE2-72F19539A82F}" dt="2023-03-06T10:50:58.970" v="117" actId="1076"/>
          <ac:spMkLst>
            <pc:docMk/>
            <pc:sldMk cId="2128122921" sldId="541"/>
            <ac:spMk id="11" creationId="{F4539096-F1B5-D8FF-C70E-444C928BD70F}"/>
          </ac:spMkLst>
        </pc:spChg>
        <pc:picChg chg="del">
          <ac:chgData name="pantelis balaouras" userId="25e8755020fc1734" providerId="LiveId" clId="{6CDAF17D-0C31-48D1-AAE2-72F19539A82F}" dt="2023-03-06T10:50:40.400" v="113" actId="478"/>
          <ac:picMkLst>
            <pc:docMk/>
            <pc:sldMk cId="2128122921" sldId="541"/>
            <ac:picMk id="4" creationId="{16859C2D-F32F-DF9F-9DB5-7F98D8368C34}"/>
          </ac:picMkLst>
        </pc:picChg>
        <pc:picChg chg="add mod ord">
          <ac:chgData name="pantelis balaouras" userId="25e8755020fc1734" providerId="LiveId" clId="{6CDAF17D-0C31-48D1-AAE2-72F19539A82F}" dt="2023-03-06T10:50:55.107" v="116" actId="1076"/>
          <ac:picMkLst>
            <pc:docMk/>
            <pc:sldMk cId="2128122921" sldId="541"/>
            <ac:picMk id="5" creationId="{2A9D2FE7-07B6-1134-9A6A-F6D67F6D31F7}"/>
          </ac:picMkLst>
        </pc:picChg>
      </pc:sldChg>
      <pc:sldChg chg="delSp mod">
        <pc:chgData name="pantelis balaouras" userId="25e8755020fc1734" providerId="LiveId" clId="{6CDAF17D-0C31-48D1-AAE2-72F19539A82F}" dt="2023-03-06T10:24:32.681" v="7" actId="478"/>
        <pc:sldMkLst>
          <pc:docMk/>
          <pc:sldMk cId="769937731" sldId="546"/>
        </pc:sldMkLst>
        <pc:spChg chg="del">
          <ac:chgData name="pantelis balaouras" userId="25e8755020fc1734" providerId="LiveId" clId="{6CDAF17D-0C31-48D1-AAE2-72F19539A82F}" dt="2023-03-06T10:24:32.681" v="7" actId="478"/>
          <ac:spMkLst>
            <pc:docMk/>
            <pc:sldMk cId="769937731" sldId="546"/>
            <ac:spMk id="5" creationId="{002E24F4-560F-C5A0-7D84-CC793D716C68}"/>
          </ac:spMkLst>
        </pc:spChg>
      </pc:sldChg>
      <pc:sldChg chg="addSp delSp modSp add del mod">
        <pc:chgData name="pantelis balaouras" userId="25e8755020fc1734" providerId="LiveId" clId="{6CDAF17D-0C31-48D1-AAE2-72F19539A82F}" dt="2023-03-06T13:57:08.358" v="128" actId="1076"/>
        <pc:sldMkLst>
          <pc:docMk/>
          <pc:sldMk cId="2982506119" sldId="556"/>
        </pc:sldMkLst>
        <pc:picChg chg="del">
          <ac:chgData name="pantelis balaouras" userId="25e8755020fc1734" providerId="LiveId" clId="{6CDAF17D-0C31-48D1-AAE2-72F19539A82F}" dt="2023-03-06T10:25:24.444" v="12" actId="478"/>
          <ac:picMkLst>
            <pc:docMk/>
            <pc:sldMk cId="2982506119" sldId="556"/>
            <ac:picMk id="2" creationId="{93E99C4F-40AA-E7E2-00FE-E0D330F373F7}"/>
          </ac:picMkLst>
        </pc:picChg>
        <pc:picChg chg="add mod">
          <ac:chgData name="pantelis balaouras" userId="25e8755020fc1734" providerId="LiveId" clId="{6CDAF17D-0C31-48D1-AAE2-72F19539A82F}" dt="2023-03-06T13:57:08.358" v="128" actId="1076"/>
          <ac:picMkLst>
            <pc:docMk/>
            <pc:sldMk cId="2982506119" sldId="556"/>
            <ac:picMk id="4" creationId="{88271FE1-BDF7-35FF-157D-E96090F7D3F2}"/>
          </ac:picMkLst>
        </pc:picChg>
        <pc:picChg chg="add del mod">
          <ac:chgData name="pantelis balaouras" userId="25e8755020fc1734" providerId="LiveId" clId="{6CDAF17D-0C31-48D1-AAE2-72F19539A82F}" dt="2023-03-06T13:57:00.440" v="126" actId="478"/>
          <ac:picMkLst>
            <pc:docMk/>
            <pc:sldMk cId="2982506119" sldId="556"/>
            <ac:picMk id="7" creationId="{97A3024B-5317-D953-43EA-9FD2F8FD226D}"/>
          </ac:picMkLst>
        </pc:picChg>
      </pc:sldChg>
      <pc:sldChg chg="addSp delSp modSp mod">
        <pc:chgData name="pantelis balaouras" userId="25e8755020fc1734" providerId="LiveId" clId="{6CDAF17D-0C31-48D1-AAE2-72F19539A82F}" dt="2023-03-06T10:26:39.163" v="24" actId="1076"/>
        <pc:sldMkLst>
          <pc:docMk/>
          <pc:sldMk cId="137871771" sldId="558"/>
        </pc:sldMkLst>
        <pc:picChg chg="del">
          <ac:chgData name="pantelis balaouras" userId="25e8755020fc1734" providerId="LiveId" clId="{6CDAF17D-0C31-48D1-AAE2-72F19539A82F}" dt="2023-03-06T10:26:34.170" v="22" actId="478"/>
          <ac:picMkLst>
            <pc:docMk/>
            <pc:sldMk cId="137871771" sldId="558"/>
            <ac:picMk id="4" creationId="{E82C1BA8-8799-599E-6611-7997CCB16F32}"/>
          </ac:picMkLst>
        </pc:picChg>
        <pc:picChg chg="add mod">
          <ac:chgData name="pantelis balaouras" userId="25e8755020fc1734" providerId="LiveId" clId="{6CDAF17D-0C31-48D1-AAE2-72F19539A82F}" dt="2023-03-06T10:26:39.163" v="24" actId="1076"/>
          <ac:picMkLst>
            <pc:docMk/>
            <pc:sldMk cId="137871771" sldId="558"/>
            <ac:picMk id="8" creationId="{D96B1763-F11E-A708-558B-0502616F52B5}"/>
          </ac:picMkLst>
        </pc:picChg>
      </pc:sldChg>
      <pc:sldChg chg="addSp delSp modSp mod">
        <pc:chgData name="pantelis balaouras" userId="25e8755020fc1734" providerId="LiveId" clId="{6CDAF17D-0C31-48D1-AAE2-72F19539A82F}" dt="2023-03-06T10:30:01.132" v="50" actId="1440"/>
        <pc:sldMkLst>
          <pc:docMk/>
          <pc:sldMk cId="495753520" sldId="559"/>
        </pc:sldMkLst>
        <pc:spChg chg="mod">
          <ac:chgData name="pantelis balaouras" userId="25e8755020fc1734" providerId="LiveId" clId="{6CDAF17D-0C31-48D1-AAE2-72F19539A82F}" dt="2023-03-06T10:29:27.598" v="44" actId="1076"/>
          <ac:spMkLst>
            <pc:docMk/>
            <pc:sldMk cId="495753520" sldId="559"/>
            <ac:spMk id="8" creationId="{D850D0AC-1889-8B46-9606-DF6486C2BF92}"/>
          </ac:spMkLst>
        </pc:spChg>
        <pc:picChg chg="del">
          <ac:chgData name="pantelis balaouras" userId="25e8755020fc1734" providerId="LiveId" clId="{6CDAF17D-0C31-48D1-AAE2-72F19539A82F}" dt="2023-03-06T10:28:37.360" v="33" actId="478"/>
          <ac:picMkLst>
            <pc:docMk/>
            <pc:sldMk cId="495753520" sldId="559"/>
            <ac:picMk id="4" creationId="{0C846890-9967-C896-760E-DC24E16E5E74}"/>
          </ac:picMkLst>
        </pc:picChg>
        <pc:picChg chg="del">
          <ac:chgData name="pantelis balaouras" userId="25e8755020fc1734" providerId="LiveId" clId="{6CDAF17D-0C31-48D1-AAE2-72F19539A82F}" dt="2023-03-06T10:29:09.394" v="38" actId="478"/>
          <ac:picMkLst>
            <pc:docMk/>
            <pc:sldMk cId="495753520" sldId="559"/>
            <ac:picMk id="7" creationId="{4462050F-A02C-FABC-8500-E0851FF36B67}"/>
          </ac:picMkLst>
        </pc:picChg>
        <pc:picChg chg="add mod">
          <ac:chgData name="pantelis balaouras" userId="25e8755020fc1734" providerId="LiveId" clId="{6CDAF17D-0C31-48D1-AAE2-72F19539A82F}" dt="2023-03-06T10:28:48.461" v="37" actId="14100"/>
          <ac:picMkLst>
            <pc:docMk/>
            <pc:sldMk cId="495753520" sldId="559"/>
            <ac:picMk id="9" creationId="{AB172C8B-6775-1E59-5831-1AA19FEAC060}"/>
          </ac:picMkLst>
        </pc:picChg>
        <pc:picChg chg="del">
          <ac:chgData name="pantelis balaouras" userId="25e8755020fc1734" providerId="LiveId" clId="{6CDAF17D-0C31-48D1-AAE2-72F19539A82F}" dt="2023-03-06T10:29:49.728" v="45" actId="478"/>
          <ac:picMkLst>
            <pc:docMk/>
            <pc:sldMk cId="495753520" sldId="559"/>
            <ac:picMk id="10" creationId="{0E64A4D6-8EAF-2076-AF05-BAE430AF8260}"/>
          </ac:picMkLst>
        </pc:picChg>
        <pc:picChg chg="del">
          <ac:chgData name="pantelis balaouras" userId="25e8755020fc1734" providerId="LiveId" clId="{6CDAF17D-0C31-48D1-AAE2-72F19539A82F}" dt="2023-03-06T10:28:40.879" v="35" actId="478"/>
          <ac:picMkLst>
            <pc:docMk/>
            <pc:sldMk cId="495753520" sldId="559"/>
            <ac:picMk id="11" creationId="{E3207B66-E05A-EEF7-A27C-BF7C653CD38D}"/>
          </ac:picMkLst>
        </pc:picChg>
        <pc:picChg chg="add mod ord">
          <ac:chgData name="pantelis balaouras" userId="25e8755020fc1734" providerId="LiveId" clId="{6CDAF17D-0C31-48D1-AAE2-72F19539A82F}" dt="2023-03-06T10:29:24.623" v="43" actId="167"/>
          <ac:picMkLst>
            <pc:docMk/>
            <pc:sldMk cId="495753520" sldId="559"/>
            <ac:picMk id="13" creationId="{4B4737E0-F3C5-895E-5E84-C79C2BF56AE1}"/>
          </ac:picMkLst>
        </pc:picChg>
        <pc:picChg chg="add mod">
          <ac:chgData name="pantelis balaouras" userId="25e8755020fc1734" providerId="LiveId" clId="{6CDAF17D-0C31-48D1-AAE2-72F19539A82F}" dt="2023-03-06T10:30:01.132" v="50" actId="1440"/>
          <ac:picMkLst>
            <pc:docMk/>
            <pc:sldMk cId="495753520" sldId="559"/>
            <ac:picMk id="15" creationId="{92C2C3E4-22C8-2FA8-7712-35EC9A167F43}"/>
          </ac:picMkLst>
        </pc:picChg>
      </pc:sldChg>
      <pc:sldChg chg="addSp delSp modSp mod">
        <pc:chgData name="pantelis balaouras" userId="25e8755020fc1734" providerId="LiveId" clId="{6CDAF17D-0C31-48D1-AAE2-72F19539A82F}" dt="2023-03-06T10:46:28.325" v="79" actId="1076"/>
        <pc:sldMkLst>
          <pc:docMk/>
          <pc:sldMk cId="3891367334" sldId="560"/>
        </pc:sldMkLst>
        <pc:spChg chg="mod">
          <ac:chgData name="pantelis balaouras" userId="25e8755020fc1734" providerId="LiveId" clId="{6CDAF17D-0C31-48D1-AAE2-72F19539A82F}" dt="2023-03-06T10:43:55.869" v="53" actId="6549"/>
          <ac:spMkLst>
            <pc:docMk/>
            <pc:sldMk cId="3891367334" sldId="560"/>
            <ac:spMk id="3" creationId="{979B502C-804E-FD36-A8D2-2F7AADDB89A9}"/>
          </ac:spMkLst>
        </pc:spChg>
        <pc:picChg chg="del">
          <ac:chgData name="pantelis balaouras" userId="25e8755020fc1734" providerId="LiveId" clId="{6CDAF17D-0C31-48D1-AAE2-72F19539A82F}" dt="2023-03-06T10:43:46.167" v="51" actId="478"/>
          <ac:picMkLst>
            <pc:docMk/>
            <pc:sldMk cId="3891367334" sldId="560"/>
            <ac:picMk id="6" creationId="{F5793004-A9BC-F58F-9D9A-A92D78317725}"/>
          </ac:picMkLst>
        </pc:picChg>
        <pc:picChg chg="add mod">
          <ac:chgData name="pantelis balaouras" userId="25e8755020fc1734" providerId="LiveId" clId="{6CDAF17D-0C31-48D1-AAE2-72F19539A82F}" dt="2023-03-06T10:46:16.118" v="75" actId="1440"/>
          <ac:picMkLst>
            <pc:docMk/>
            <pc:sldMk cId="3891367334" sldId="560"/>
            <ac:picMk id="7" creationId="{50A5E369-FAF7-E469-979B-D208D17D8FDE}"/>
          </ac:picMkLst>
        </pc:picChg>
        <pc:picChg chg="add mod">
          <ac:chgData name="pantelis balaouras" userId="25e8755020fc1734" providerId="LiveId" clId="{6CDAF17D-0C31-48D1-AAE2-72F19539A82F}" dt="2023-03-06T10:46:24.989" v="78" actId="1076"/>
          <ac:picMkLst>
            <pc:docMk/>
            <pc:sldMk cId="3891367334" sldId="560"/>
            <ac:picMk id="9" creationId="{52C84079-6C32-93C9-370D-E8DA08C8467A}"/>
          </ac:picMkLst>
        </pc:picChg>
        <pc:picChg chg="del">
          <ac:chgData name="pantelis balaouras" userId="25e8755020fc1734" providerId="LiveId" clId="{6CDAF17D-0C31-48D1-AAE2-72F19539A82F}" dt="2023-03-06T10:44:17.503" v="55" actId="478"/>
          <ac:picMkLst>
            <pc:docMk/>
            <pc:sldMk cId="3891367334" sldId="560"/>
            <ac:picMk id="11" creationId="{E62B4B98-DF9D-4918-7781-B76E562B41D5}"/>
          </ac:picMkLst>
        </pc:picChg>
        <pc:picChg chg="add mod">
          <ac:chgData name="pantelis balaouras" userId="25e8755020fc1734" providerId="LiveId" clId="{6CDAF17D-0C31-48D1-AAE2-72F19539A82F}" dt="2023-03-06T10:46:16.118" v="75" actId="1440"/>
          <ac:picMkLst>
            <pc:docMk/>
            <pc:sldMk cId="3891367334" sldId="560"/>
            <ac:picMk id="12" creationId="{8E34AD5E-2614-F6BF-5001-AE2B79D32212}"/>
          </ac:picMkLst>
        </pc:picChg>
        <pc:picChg chg="del">
          <ac:chgData name="pantelis balaouras" userId="25e8755020fc1734" providerId="LiveId" clId="{6CDAF17D-0C31-48D1-AAE2-72F19539A82F}" dt="2023-03-06T10:44:40.864" v="58" actId="478"/>
          <ac:picMkLst>
            <pc:docMk/>
            <pc:sldMk cId="3891367334" sldId="560"/>
            <ac:picMk id="13" creationId="{BE55165E-F61D-460C-7308-6F1EF20229FB}"/>
          </ac:picMkLst>
        </pc:picChg>
        <pc:picChg chg="del">
          <ac:chgData name="pantelis balaouras" userId="25e8755020fc1734" providerId="LiveId" clId="{6CDAF17D-0C31-48D1-AAE2-72F19539A82F}" dt="2023-03-06T10:45:05.983" v="61" actId="478"/>
          <ac:picMkLst>
            <pc:docMk/>
            <pc:sldMk cId="3891367334" sldId="560"/>
            <ac:picMk id="15" creationId="{9EFAF549-BC21-1106-6A3F-3FF8869AD277}"/>
          </ac:picMkLst>
        </pc:picChg>
        <pc:picChg chg="add del mod">
          <ac:chgData name="pantelis balaouras" userId="25e8755020fc1734" providerId="LiveId" clId="{6CDAF17D-0C31-48D1-AAE2-72F19539A82F}" dt="2023-03-06T10:45:15.438" v="65" actId="22"/>
          <ac:picMkLst>
            <pc:docMk/>
            <pc:sldMk cId="3891367334" sldId="560"/>
            <ac:picMk id="16" creationId="{BBEA9266-B02A-CE43-A3C2-66BE69FA89AC}"/>
          </ac:picMkLst>
        </pc:picChg>
        <pc:picChg chg="del">
          <ac:chgData name="pantelis balaouras" userId="25e8755020fc1734" providerId="LiveId" clId="{6CDAF17D-0C31-48D1-AAE2-72F19539A82F}" dt="2023-03-06T10:45:24.938" v="67" actId="478"/>
          <ac:picMkLst>
            <pc:docMk/>
            <pc:sldMk cId="3891367334" sldId="560"/>
            <ac:picMk id="17" creationId="{BF26CBEF-AB84-53A4-50ED-1C7E7B58B5C9}"/>
          </ac:picMkLst>
        </pc:picChg>
        <pc:picChg chg="del">
          <ac:chgData name="pantelis balaouras" userId="25e8755020fc1734" providerId="LiveId" clId="{6CDAF17D-0C31-48D1-AAE2-72F19539A82F}" dt="2023-03-06T10:45:57.788" v="70" actId="478"/>
          <ac:picMkLst>
            <pc:docMk/>
            <pc:sldMk cId="3891367334" sldId="560"/>
            <ac:picMk id="19" creationId="{E51F3B35-ED88-8621-C58E-C81BBA3631C2}"/>
          </ac:picMkLst>
        </pc:picChg>
        <pc:picChg chg="add mod">
          <ac:chgData name="pantelis balaouras" userId="25e8755020fc1734" providerId="LiveId" clId="{6CDAF17D-0C31-48D1-AAE2-72F19539A82F}" dt="2023-03-06T10:46:20.333" v="76" actId="1076"/>
          <ac:picMkLst>
            <pc:docMk/>
            <pc:sldMk cId="3891367334" sldId="560"/>
            <ac:picMk id="20" creationId="{05574C9D-5C3E-4EA0-0F81-DE48BB8C66F0}"/>
          </ac:picMkLst>
        </pc:picChg>
        <pc:picChg chg="add mod">
          <ac:chgData name="pantelis balaouras" userId="25e8755020fc1734" providerId="LiveId" clId="{6CDAF17D-0C31-48D1-AAE2-72F19539A82F}" dt="2023-03-06T10:46:21.998" v="77" actId="1076"/>
          <ac:picMkLst>
            <pc:docMk/>
            <pc:sldMk cId="3891367334" sldId="560"/>
            <ac:picMk id="22" creationId="{C171F95F-1C30-E2B5-A5C5-AFE8682AFBC9}"/>
          </ac:picMkLst>
        </pc:picChg>
        <pc:picChg chg="add mod">
          <ac:chgData name="pantelis balaouras" userId="25e8755020fc1734" providerId="LiveId" clId="{6CDAF17D-0C31-48D1-AAE2-72F19539A82F}" dt="2023-03-06T10:46:28.325" v="79" actId="1076"/>
          <ac:picMkLst>
            <pc:docMk/>
            <pc:sldMk cId="3891367334" sldId="560"/>
            <ac:picMk id="24" creationId="{A5322CE4-82B5-7D6F-AFF3-D697909536B7}"/>
          </ac:picMkLst>
        </pc:picChg>
      </pc:sldChg>
      <pc:sldChg chg="addSp delSp modSp mod">
        <pc:chgData name="pantelis balaouras" userId="25e8755020fc1734" providerId="LiveId" clId="{6CDAF17D-0C31-48D1-AAE2-72F19539A82F}" dt="2023-03-06T10:47:33.374" v="88" actId="1076"/>
        <pc:sldMkLst>
          <pc:docMk/>
          <pc:sldMk cId="1182665911" sldId="562"/>
        </pc:sldMkLst>
        <pc:picChg chg="del">
          <ac:chgData name="pantelis balaouras" userId="25e8755020fc1734" providerId="LiveId" clId="{6CDAF17D-0C31-48D1-AAE2-72F19539A82F}" dt="2023-03-06T10:47:27.144" v="85" actId="478"/>
          <ac:picMkLst>
            <pc:docMk/>
            <pc:sldMk cId="1182665911" sldId="562"/>
            <ac:picMk id="2" creationId="{963CF556-75CA-9284-28CE-1D1D304106D1}"/>
          </ac:picMkLst>
        </pc:picChg>
        <pc:picChg chg="add mod">
          <ac:chgData name="pantelis balaouras" userId="25e8755020fc1734" providerId="LiveId" clId="{6CDAF17D-0C31-48D1-AAE2-72F19539A82F}" dt="2023-03-06T10:47:31.211" v="87" actId="1076"/>
          <ac:picMkLst>
            <pc:docMk/>
            <pc:sldMk cId="1182665911" sldId="562"/>
            <ac:picMk id="4" creationId="{8868F286-36E7-CC21-C367-3860454A69E5}"/>
          </ac:picMkLst>
        </pc:picChg>
        <pc:picChg chg="mod">
          <ac:chgData name="pantelis balaouras" userId="25e8755020fc1734" providerId="LiveId" clId="{6CDAF17D-0C31-48D1-AAE2-72F19539A82F}" dt="2023-03-06T10:47:33.374" v="88" actId="1076"/>
          <ac:picMkLst>
            <pc:docMk/>
            <pc:sldMk cId="1182665911" sldId="562"/>
            <ac:picMk id="7" creationId="{90F8D3EB-DFDA-E5A1-1C42-0C013044DA5C}"/>
          </ac:picMkLst>
        </pc:picChg>
      </pc:sldChg>
      <pc:sldChg chg="addSp delSp modSp mod">
        <pc:chgData name="pantelis balaouras" userId="25e8755020fc1734" providerId="LiveId" clId="{6CDAF17D-0C31-48D1-AAE2-72F19539A82F}" dt="2023-03-06T10:49:50.569" v="109" actId="14100"/>
        <pc:sldMkLst>
          <pc:docMk/>
          <pc:sldMk cId="678742358" sldId="564"/>
        </pc:sldMkLst>
        <pc:picChg chg="add mod">
          <ac:chgData name="pantelis balaouras" userId="25e8755020fc1734" providerId="LiveId" clId="{6CDAF17D-0C31-48D1-AAE2-72F19539A82F}" dt="2023-03-06T10:49:50.569" v="109" actId="14100"/>
          <ac:picMkLst>
            <pc:docMk/>
            <pc:sldMk cId="678742358" sldId="564"/>
            <ac:picMk id="5" creationId="{1B32A524-BCBA-0BCA-EBDB-DA2FEEB4746B}"/>
          </ac:picMkLst>
        </pc:picChg>
        <pc:picChg chg="del">
          <ac:chgData name="pantelis balaouras" userId="25e8755020fc1734" providerId="LiveId" clId="{6CDAF17D-0C31-48D1-AAE2-72F19539A82F}" dt="2023-03-06T10:49:31.184" v="103" actId="478"/>
          <ac:picMkLst>
            <pc:docMk/>
            <pc:sldMk cId="678742358" sldId="564"/>
            <ac:picMk id="6" creationId="{179BB099-53AE-C0A6-82AC-C0F2B280D83F}"/>
          </ac:picMkLst>
        </pc:picChg>
        <pc:picChg chg="mod">
          <ac:chgData name="pantelis balaouras" userId="25e8755020fc1734" providerId="LiveId" clId="{6CDAF17D-0C31-48D1-AAE2-72F19539A82F}" dt="2023-03-06T10:49:46.079" v="108" actId="1076"/>
          <ac:picMkLst>
            <pc:docMk/>
            <pc:sldMk cId="678742358" sldId="564"/>
            <ac:picMk id="7" creationId="{307E64F4-614B-4CF5-8B70-AEA9FA55C742}"/>
          </ac:picMkLst>
        </pc:picChg>
      </pc:sldChg>
      <pc:sldChg chg="addSp delSp modSp mod">
        <pc:chgData name="pantelis balaouras" userId="25e8755020fc1734" providerId="LiveId" clId="{6CDAF17D-0C31-48D1-AAE2-72F19539A82F}" dt="2023-03-06T10:27:58.829" v="32" actId="167"/>
        <pc:sldMkLst>
          <pc:docMk/>
          <pc:sldMk cId="4181820583" sldId="568"/>
        </pc:sldMkLst>
        <pc:picChg chg="add mod ord">
          <ac:chgData name="pantelis balaouras" userId="25e8755020fc1734" providerId="LiveId" clId="{6CDAF17D-0C31-48D1-AAE2-72F19539A82F}" dt="2023-03-06T10:27:11.262" v="28" actId="167"/>
          <ac:picMkLst>
            <pc:docMk/>
            <pc:sldMk cId="4181820583" sldId="568"/>
            <ac:picMk id="4" creationId="{BED6F97A-10CD-3A44-23B8-740696443A47}"/>
          </ac:picMkLst>
        </pc:picChg>
        <pc:picChg chg="del">
          <ac:chgData name="pantelis balaouras" userId="25e8755020fc1734" providerId="LiveId" clId="{6CDAF17D-0C31-48D1-AAE2-72F19539A82F}" dt="2023-03-06T10:27:01.499" v="26" actId="478"/>
          <ac:picMkLst>
            <pc:docMk/>
            <pc:sldMk cId="4181820583" sldId="568"/>
            <ac:picMk id="5" creationId="{3704FF8D-D783-DADF-E4F5-1457286A258C}"/>
          </ac:picMkLst>
        </pc:picChg>
        <pc:picChg chg="add mod ord">
          <ac:chgData name="pantelis balaouras" userId="25e8755020fc1734" providerId="LiveId" clId="{6CDAF17D-0C31-48D1-AAE2-72F19539A82F}" dt="2023-03-06T10:27:58.829" v="32" actId="167"/>
          <ac:picMkLst>
            <pc:docMk/>
            <pc:sldMk cId="4181820583" sldId="568"/>
            <ac:picMk id="7" creationId="{1D1FDC21-A362-5647-174E-C030B319DA58}"/>
          </ac:picMkLst>
        </pc:picChg>
        <pc:picChg chg="del">
          <ac:chgData name="pantelis balaouras" userId="25e8755020fc1734" providerId="LiveId" clId="{6CDAF17D-0C31-48D1-AAE2-72F19539A82F}" dt="2023-03-06T10:27:51.896" v="29" actId="478"/>
          <ac:picMkLst>
            <pc:docMk/>
            <pc:sldMk cId="4181820583" sldId="568"/>
            <ac:picMk id="13" creationId="{B20A13C1-5DF8-6255-F27B-F61B6E7955C7}"/>
          </ac:picMkLst>
        </pc:picChg>
      </pc:sldChg>
      <pc:sldChg chg="addSp delSp modSp mod">
        <pc:chgData name="pantelis balaouras" userId="25e8755020fc1734" providerId="LiveId" clId="{6CDAF17D-0C31-48D1-AAE2-72F19539A82F}" dt="2023-03-06T10:48:17.415" v="96" actId="1076"/>
        <pc:sldMkLst>
          <pc:docMk/>
          <pc:sldMk cId="675598263" sldId="573"/>
        </pc:sldMkLst>
        <pc:picChg chg="del">
          <ac:chgData name="pantelis balaouras" userId="25e8755020fc1734" providerId="LiveId" clId="{6CDAF17D-0C31-48D1-AAE2-72F19539A82F}" dt="2023-03-06T10:47:46.609" v="89" actId="478"/>
          <ac:picMkLst>
            <pc:docMk/>
            <pc:sldMk cId="675598263" sldId="573"/>
            <ac:picMk id="4" creationId="{A0E07D7A-4BEF-730C-D200-C5BBF66C556D}"/>
          </ac:picMkLst>
        </pc:picChg>
        <pc:picChg chg="del mod">
          <ac:chgData name="pantelis balaouras" userId="25e8755020fc1734" providerId="LiveId" clId="{6CDAF17D-0C31-48D1-AAE2-72F19539A82F}" dt="2023-03-06T10:48:09.921" v="93" actId="478"/>
          <ac:picMkLst>
            <pc:docMk/>
            <pc:sldMk cId="675598263" sldId="573"/>
            <ac:picMk id="6" creationId="{B706617A-3CBE-5BCF-7068-F212043D351D}"/>
          </ac:picMkLst>
        </pc:picChg>
        <pc:picChg chg="add mod">
          <ac:chgData name="pantelis balaouras" userId="25e8755020fc1734" providerId="LiveId" clId="{6CDAF17D-0C31-48D1-AAE2-72F19539A82F}" dt="2023-03-06T10:47:51.678" v="91" actId="1076"/>
          <ac:picMkLst>
            <pc:docMk/>
            <pc:sldMk cId="675598263" sldId="573"/>
            <ac:picMk id="7" creationId="{477E3F0F-0189-89EB-3299-D988245217AA}"/>
          </ac:picMkLst>
        </pc:picChg>
        <pc:picChg chg="add mod">
          <ac:chgData name="pantelis balaouras" userId="25e8755020fc1734" providerId="LiveId" clId="{6CDAF17D-0C31-48D1-AAE2-72F19539A82F}" dt="2023-03-06T10:48:17.415" v="96" actId="1076"/>
          <ac:picMkLst>
            <pc:docMk/>
            <pc:sldMk cId="675598263" sldId="573"/>
            <ac:picMk id="10" creationId="{6D299E0C-7C47-8DA8-C711-13FA9E9B33D5}"/>
          </ac:picMkLst>
        </pc:picChg>
      </pc:sldChg>
      <pc:sldChg chg="addSp delSp modSp mod">
        <pc:chgData name="pantelis balaouras" userId="25e8755020fc1734" providerId="LiveId" clId="{6CDAF17D-0C31-48D1-AAE2-72F19539A82F}" dt="2023-03-06T10:49:02.279" v="102" actId="1076"/>
        <pc:sldMkLst>
          <pc:docMk/>
          <pc:sldMk cId="4051237383" sldId="574"/>
        </pc:sldMkLst>
        <pc:picChg chg="add mod">
          <ac:chgData name="pantelis balaouras" userId="25e8755020fc1734" providerId="LiveId" clId="{6CDAF17D-0C31-48D1-AAE2-72F19539A82F}" dt="2023-03-06T10:49:02.279" v="102" actId="1076"/>
          <ac:picMkLst>
            <pc:docMk/>
            <pc:sldMk cId="4051237383" sldId="574"/>
            <ac:picMk id="5" creationId="{DC0CAF75-4757-CABA-D3DE-DD6F237ED471}"/>
          </ac:picMkLst>
        </pc:picChg>
        <pc:picChg chg="del">
          <ac:chgData name="pantelis balaouras" userId="25e8755020fc1734" providerId="LiveId" clId="{6CDAF17D-0C31-48D1-AAE2-72F19539A82F}" dt="2023-03-06T10:48:50.553" v="97" actId="478"/>
          <ac:picMkLst>
            <pc:docMk/>
            <pc:sldMk cId="4051237383" sldId="574"/>
            <ac:picMk id="11" creationId="{03831ABD-8D66-8035-588A-B19A19FBD0AC}"/>
          </ac:picMkLst>
        </pc:picChg>
      </pc:sldChg>
      <pc:sldChg chg="delSp modSp mod">
        <pc:chgData name="pantelis balaouras" userId="25e8755020fc1734" providerId="LiveId" clId="{6CDAF17D-0C31-48D1-AAE2-72F19539A82F}" dt="2023-03-06T10:52:20.310" v="123" actId="478"/>
        <pc:sldMkLst>
          <pc:docMk/>
          <pc:sldMk cId="2753919814" sldId="576"/>
        </pc:sldMkLst>
        <pc:spChg chg="del mod">
          <ac:chgData name="pantelis balaouras" userId="25e8755020fc1734" providerId="LiveId" clId="{6CDAF17D-0C31-48D1-AAE2-72F19539A82F}" dt="2023-03-06T10:52:20.310" v="123" actId="478"/>
          <ac:spMkLst>
            <pc:docMk/>
            <pc:sldMk cId="2753919814" sldId="576"/>
            <ac:spMk id="17" creationId="{3E7F16F3-1C02-E2BD-7739-4EE59D096805}"/>
          </ac:spMkLst>
        </pc:spChg>
      </pc:sldChg>
      <pc:sldChg chg="addSp delSp modSp mod">
        <pc:chgData name="pantelis balaouras" userId="25e8755020fc1734" providerId="LiveId" clId="{6CDAF17D-0C31-48D1-AAE2-72F19539A82F}" dt="2023-03-06T13:57:29.253" v="131" actId="1076"/>
        <pc:sldMkLst>
          <pc:docMk/>
          <pc:sldMk cId="3625528269" sldId="577"/>
        </pc:sldMkLst>
        <pc:spChg chg="del">
          <ac:chgData name="pantelis balaouras" userId="25e8755020fc1734" providerId="LiveId" clId="{6CDAF17D-0C31-48D1-AAE2-72F19539A82F}" dt="2023-03-06T10:25:02.217" v="8" actId="478"/>
          <ac:spMkLst>
            <pc:docMk/>
            <pc:sldMk cId="3625528269" sldId="577"/>
            <ac:spMk id="6" creationId="{BBECAB10-A15A-A9EE-E23E-26E95F6C191D}"/>
          </ac:spMkLst>
        </pc:spChg>
        <pc:picChg chg="add del mod">
          <ac:chgData name="pantelis balaouras" userId="25e8755020fc1734" providerId="LiveId" clId="{6CDAF17D-0C31-48D1-AAE2-72F19539A82F}" dt="2023-03-06T13:57:24.941" v="129" actId="478"/>
          <ac:picMkLst>
            <pc:docMk/>
            <pc:sldMk cId="3625528269" sldId="577"/>
            <ac:picMk id="3" creationId="{F494124E-4DB6-D1BD-1BC0-A61CFB569E75}"/>
          </ac:picMkLst>
        </pc:picChg>
        <pc:picChg chg="add mod">
          <ac:chgData name="pantelis balaouras" userId="25e8755020fc1734" providerId="LiveId" clId="{6CDAF17D-0C31-48D1-AAE2-72F19539A82F}" dt="2023-03-06T13:57:29.253" v="131" actId="1076"/>
          <ac:picMkLst>
            <pc:docMk/>
            <pc:sldMk cId="3625528269" sldId="577"/>
            <ac:picMk id="6" creationId="{6FB6243B-345C-973E-0EED-7FB252E43481}"/>
          </ac:picMkLst>
        </pc:picChg>
        <pc:picChg chg="del">
          <ac:chgData name="pantelis balaouras" userId="25e8755020fc1734" providerId="LiveId" clId="{6CDAF17D-0C31-48D1-AAE2-72F19539A82F}" dt="2023-03-06T10:25:05.306" v="9" actId="478"/>
          <ac:picMkLst>
            <pc:docMk/>
            <pc:sldMk cId="3625528269" sldId="577"/>
            <ac:picMk id="8" creationId="{7A7BA1F4-E924-25CA-7B0F-69185B038366}"/>
          </ac:picMkLst>
        </pc:picChg>
      </pc:sldChg>
      <pc:sldChg chg="delSp mod">
        <pc:chgData name="pantelis balaouras" userId="25e8755020fc1734" providerId="LiveId" clId="{6CDAF17D-0C31-48D1-AAE2-72F19539A82F}" dt="2023-03-06T10:25:58.362" v="17" actId="478"/>
        <pc:sldMkLst>
          <pc:docMk/>
          <pc:sldMk cId="1203079525" sldId="578"/>
        </pc:sldMkLst>
        <pc:picChg chg="del">
          <ac:chgData name="pantelis balaouras" userId="25e8755020fc1734" providerId="LiveId" clId="{6CDAF17D-0C31-48D1-AAE2-72F19539A82F}" dt="2023-03-06T10:25:58.362" v="17" actId="478"/>
          <ac:picMkLst>
            <pc:docMk/>
            <pc:sldMk cId="1203079525" sldId="578"/>
            <ac:picMk id="9" creationId="{0303DD22-BC4F-BFB0-8DAA-1250A17826E5}"/>
          </ac:picMkLst>
        </pc:picChg>
      </pc:sldChg>
      <pc:sldChg chg="addSp delSp modSp mod">
        <pc:chgData name="pantelis balaouras" userId="25e8755020fc1734" providerId="LiveId" clId="{6CDAF17D-0C31-48D1-AAE2-72F19539A82F}" dt="2023-03-06T10:47:10.054" v="84" actId="1076"/>
        <pc:sldMkLst>
          <pc:docMk/>
          <pc:sldMk cId="324508736" sldId="579"/>
        </pc:sldMkLst>
        <pc:spChg chg="del">
          <ac:chgData name="pantelis balaouras" userId="25e8755020fc1734" providerId="LiveId" clId="{6CDAF17D-0C31-48D1-AAE2-72F19539A82F}" dt="2023-03-06T10:47:07.571" v="83" actId="478"/>
          <ac:spMkLst>
            <pc:docMk/>
            <pc:sldMk cId="324508736" sldId="579"/>
            <ac:spMk id="6" creationId="{BBECAB10-A15A-A9EE-E23E-26E95F6C191D}"/>
          </ac:spMkLst>
        </pc:spChg>
        <pc:picChg chg="add mod">
          <ac:chgData name="pantelis balaouras" userId="25e8755020fc1734" providerId="LiveId" clId="{6CDAF17D-0C31-48D1-AAE2-72F19539A82F}" dt="2023-03-06T10:47:10.054" v="84" actId="1076"/>
          <ac:picMkLst>
            <pc:docMk/>
            <pc:sldMk cId="324508736" sldId="579"/>
            <ac:picMk id="7" creationId="{A2092DCA-3EB5-1D28-B77C-2165DF389F84}"/>
          </ac:picMkLst>
        </pc:picChg>
        <pc:picChg chg="del">
          <ac:chgData name="pantelis balaouras" userId="25e8755020fc1734" providerId="LiveId" clId="{6CDAF17D-0C31-48D1-AAE2-72F19539A82F}" dt="2023-03-06T10:46:59.950" v="80" actId="478"/>
          <ac:picMkLst>
            <pc:docMk/>
            <pc:sldMk cId="324508736" sldId="579"/>
            <ac:picMk id="8" creationId="{767277D9-EC87-4B8A-76C4-B4E9F2FF630A}"/>
          </ac:picMkLst>
        </pc:picChg>
      </pc:sldChg>
      <pc:sldChg chg="addSp delSp modSp add mod">
        <pc:chgData name="pantelis balaouras" userId="25e8755020fc1734" providerId="LiveId" clId="{6CDAF17D-0C31-48D1-AAE2-72F19539A82F}" dt="2023-03-06T10:26:18.195" v="21" actId="1076"/>
        <pc:sldMkLst>
          <pc:docMk/>
          <pc:sldMk cId="102666238" sldId="580"/>
        </pc:sldMkLst>
        <pc:picChg chg="add mod">
          <ac:chgData name="pantelis balaouras" userId="25e8755020fc1734" providerId="LiveId" clId="{6CDAF17D-0C31-48D1-AAE2-72F19539A82F}" dt="2023-03-06T10:26:18.195" v="21" actId="1076"/>
          <ac:picMkLst>
            <pc:docMk/>
            <pc:sldMk cId="102666238" sldId="580"/>
            <ac:picMk id="8" creationId="{6E2FF8F0-45A3-8211-EC8A-21D0FB99BB67}"/>
          </ac:picMkLst>
        </pc:picChg>
        <pc:picChg chg="del">
          <ac:chgData name="pantelis balaouras" userId="25e8755020fc1734" providerId="LiveId" clId="{6CDAF17D-0C31-48D1-AAE2-72F19539A82F}" dt="2023-03-06T10:26:04.118" v="19" actId="478"/>
          <ac:picMkLst>
            <pc:docMk/>
            <pc:sldMk cId="102666238" sldId="580"/>
            <ac:picMk id="9" creationId="{0303DD22-BC4F-BFB0-8DAA-1250A17826E5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41D9C1-9760-42F5-B1BC-F965D9DB44DD}" type="doc">
      <dgm:prSet loTypeId="urn:microsoft.com/office/officeart/2005/8/layout/process1" loCatId="process" qsTypeId="urn:microsoft.com/office/officeart/2005/8/quickstyle/simple1" qsCatId="simple" csTypeId="urn:microsoft.com/office/officeart/2005/8/colors/accent5_2" csCatId="accent5" phldr="1"/>
      <dgm:spPr/>
    </dgm:pt>
    <dgm:pt modelId="{37773C1F-CD50-4BDB-AF7C-E68CB364937B}">
      <dgm:prSet phldrT="[Κείμενο]" custT="1"/>
      <dgm:spPr>
        <a:solidFill>
          <a:srgbClr val="FFCC53"/>
        </a:solidFill>
        <a:ln>
          <a:noFill/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dirty="0">
              <a:solidFill>
                <a:schemeClr val="tx1"/>
              </a:solidFill>
              <a:effectLst/>
              <a:latin typeface="+mj-lt"/>
            </a:rPr>
            <a:t>1. Les  </a:t>
          </a:r>
          <a:r>
            <a:rPr lang="en-US" sz="1800" b="1" dirty="0" err="1">
              <a:solidFill>
                <a:schemeClr val="tx1"/>
              </a:solidFill>
              <a:effectLst/>
              <a:latin typeface="+mj-lt"/>
            </a:rPr>
            <a:t>leið-beiningarnar</a:t>
          </a:r>
          <a:endParaRPr lang="en-US" sz="1800" b="1" dirty="0">
            <a:solidFill>
              <a:schemeClr val="tx1"/>
            </a:solidFill>
            <a:effectLst/>
            <a:latin typeface="+mj-lt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l-GR" sz="1800" b="1" dirty="0">
            <a:solidFill>
              <a:schemeClr val="tx1"/>
            </a:solidFill>
            <a:effectLst/>
            <a:latin typeface="+mj-lt"/>
          </a:endParaRPr>
        </a:p>
      </dgm:t>
    </dgm:pt>
    <dgm:pt modelId="{9EC4638C-2CDD-4ACA-8196-F308EC3336B2}" type="parTrans" cxnId="{6A0EC109-AD16-475A-9384-D3828A8E5A68}">
      <dgm:prSet/>
      <dgm:spPr/>
      <dgm:t>
        <a:bodyPr/>
        <a:lstStyle/>
        <a:p>
          <a:endParaRPr lang="el-GR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5651D558-CD54-4763-B26F-B32220CC88FF}" type="sibTrans" cxnId="{6A0EC109-AD16-475A-9384-D3828A8E5A68}">
      <dgm:prSet custT="1"/>
      <dgm:spPr>
        <a:noFill/>
        <a:ln>
          <a:solidFill>
            <a:srgbClr val="6875C1"/>
          </a:solidFill>
        </a:ln>
      </dgm:spPr>
      <dgm:t>
        <a:bodyPr/>
        <a:lstStyle/>
        <a:p>
          <a:endParaRPr lang="el-GR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28843A26-B5C0-4668-90BF-0E0D1CEA3D20}">
      <dgm:prSet phldrT="[Κείμενο]" custT="1"/>
      <dgm:spPr>
        <a:solidFill>
          <a:srgbClr val="FFCC53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dirty="0">
              <a:solidFill>
                <a:schemeClr val="tx1"/>
              </a:solidFill>
              <a:effectLst/>
              <a:latin typeface="+mj-lt"/>
            </a:rPr>
            <a:t>2. </a:t>
          </a:r>
          <a:r>
            <a:rPr lang="en-US" sz="1800" b="1" dirty="0" err="1">
              <a:solidFill>
                <a:schemeClr val="tx1"/>
              </a:solidFill>
              <a:effectLst/>
              <a:latin typeface="+mj-lt"/>
            </a:rPr>
            <a:t>Tekur</a:t>
          </a:r>
          <a:r>
            <a:rPr lang="en-US" sz="1800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1800" b="1" dirty="0" err="1">
              <a:solidFill>
                <a:schemeClr val="tx1"/>
              </a:solidFill>
              <a:effectLst/>
              <a:latin typeface="+mj-lt"/>
            </a:rPr>
            <a:t>þátt</a:t>
          </a:r>
          <a:r>
            <a:rPr lang="en-US" sz="1800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1800" b="1" dirty="0" err="1">
              <a:solidFill>
                <a:schemeClr val="tx1"/>
              </a:solidFill>
              <a:effectLst/>
              <a:latin typeface="+mj-lt"/>
            </a:rPr>
            <a:t>í</a:t>
          </a:r>
          <a:r>
            <a:rPr lang="en-US" sz="1800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1800" b="1" dirty="0" err="1">
              <a:solidFill>
                <a:schemeClr val="tx1"/>
              </a:solidFill>
              <a:effectLst/>
              <a:latin typeface="+mj-lt"/>
            </a:rPr>
            <a:t>þjálfunarnám-skeiði</a:t>
          </a:r>
          <a:r>
            <a:rPr lang="en-US" sz="1800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1800" b="1" dirty="0" err="1">
              <a:solidFill>
                <a:schemeClr val="tx1"/>
              </a:solidFill>
              <a:effectLst/>
              <a:latin typeface="+mj-lt"/>
            </a:rPr>
            <a:t>fyrir</a:t>
          </a:r>
          <a:r>
            <a:rPr lang="en-US" sz="1800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1800" b="1" dirty="0" err="1">
              <a:solidFill>
                <a:schemeClr val="tx1"/>
              </a:solidFill>
              <a:effectLst/>
              <a:latin typeface="+mj-lt"/>
            </a:rPr>
            <a:t>leiðbeinendur</a:t>
          </a:r>
          <a:endParaRPr lang="en-US" sz="1800" b="1" dirty="0">
            <a:solidFill>
              <a:schemeClr val="tx1"/>
            </a:solidFill>
            <a:effectLst/>
            <a:latin typeface="+mj-lt"/>
          </a:endParaRPr>
        </a:p>
      </dgm:t>
    </dgm:pt>
    <dgm:pt modelId="{F3A2FD59-988E-4263-93C4-38E6EEC3A12C}" type="parTrans" cxnId="{FBECEC85-1F0E-4ADD-936A-2719DF31B3B7}">
      <dgm:prSet/>
      <dgm:spPr/>
      <dgm:t>
        <a:bodyPr/>
        <a:lstStyle/>
        <a:p>
          <a:endParaRPr lang="el-GR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C15F5BB7-1090-4A9B-BA05-88CCB86E3C97}" type="sibTrans" cxnId="{FBECEC85-1F0E-4ADD-936A-2719DF31B3B7}">
      <dgm:prSet custT="1"/>
      <dgm:spPr>
        <a:noFill/>
        <a:ln>
          <a:solidFill>
            <a:srgbClr val="6875C1"/>
          </a:solidFill>
        </a:ln>
      </dgm:spPr>
      <dgm:t>
        <a:bodyPr/>
        <a:lstStyle/>
        <a:p>
          <a:endParaRPr lang="el-GR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E95D94C4-3094-404B-B1F3-1321218EB4AD}">
      <dgm:prSet phldrT="[Κείμενο]" custT="1"/>
      <dgm:spPr>
        <a:noFill/>
        <a:ln w="28575">
          <a:solidFill>
            <a:srgbClr val="FFCC53"/>
          </a:solidFill>
        </a:ln>
      </dgm:spPr>
      <dgm:t>
        <a:bodyPr/>
        <a:lstStyle/>
        <a:p>
          <a:r>
            <a:rPr lang="en-US" sz="1800" b="1" dirty="0">
              <a:solidFill>
                <a:schemeClr val="tx1"/>
              </a:solidFill>
              <a:effectLst/>
              <a:latin typeface="+mj-lt"/>
            </a:rPr>
            <a:t>3. </a:t>
          </a:r>
          <a:r>
            <a:rPr lang="en-US" sz="1800" b="1" dirty="0" err="1">
              <a:solidFill>
                <a:schemeClr val="tx1"/>
              </a:solidFill>
              <a:effectLst/>
              <a:latin typeface="+mj-lt"/>
            </a:rPr>
            <a:t>Notar</a:t>
          </a:r>
          <a:r>
            <a:rPr lang="en-US" sz="1800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1800" b="1" dirty="0" err="1">
              <a:solidFill>
                <a:schemeClr val="tx1"/>
              </a:solidFill>
              <a:effectLst/>
              <a:latin typeface="+mj-lt"/>
            </a:rPr>
            <a:t>spjall</a:t>
          </a:r>
          <a:r>
            <a:rPr lang="en-US" sz="1800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1800" b="1" dirty="0" err="1">
              <a:solidFill>
                <a:schemeClr val="tx1"/>
              </a:solidFill>
              <a:effectLst/>
              <a:latin typeface="+mj-lt"/>
            </a:rPr>
            <a:t>fyrir</a:t>
          </a:r>
          <a:r>
            <a:rPr lang="en-US" sz="1800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1800" b="1" dirty="0" err="1">
              <a:solidFill>
                <a:schemeClr val="tx1"/>
              </a:solidFill>
              <a:effectLst/>
              <a:latin typeface="+mj-lt"/>
            </a:rPr>
            <a:t>tengslamyndum</a:t>
          </a:r>
          <a:r>
            <a:rPr lang="en-US" sz="1800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1800" b="1" dirty="0" err="1">
              <a:solidFill>
                <a:schemeClr val="tx1"/>
              </a:solidFill>
              <a:effectLst/>
              <a:latin typeface="+mj-lt"/>
            </a:rPr>
            <a:t>og</a:t>
          </a:r>
          <a:r>
            <a:rPr lang="en-US" sz="1800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1800" b="1" dirty="0" err="1">
              <a:solidFill>
                <a:schemeClr val="tx1"/>
              </a:solidFill>
              <a:effectLst/>
              <a:latin typeface="+mj-lt"/>
            </a:rPr>
            <a:t>samskipti</a:t>
          </a:r>
          <a:r>
            <a:rPr lang="en-US" sz="1800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*</a:t>
          </a:r>
          <a:endParaRPr lang="el-GR" sz="1800" b="1" dirty="0">
            <a:solidFill>
              <a:schemeClr val="tx1"/>
            </a:solidFill>
            <a:effectLst/>
            <a:latin typeface="+mj-lt"/>
          </a:endParaRPr>
        </a:p>
      </dgm:t>
    </dgm:pt>
    <dgm:pt modelId="{F4FA808B-5A82-4464-9DEB-0D80CBDFE57B}" type="parTrans" cxnId="{914C193F-2093-473D-8090-46D15C2F44D6}">
      <dgm:prSet/>
      <dgm:spPr/>
      <dgm:t>
        <a:bodyPr/>
        <a:lstStyle/>
        <a:p>
          <a:endParaRPr lang="el-GR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77B0CE9-659A-4F64-9D7E-97D7C9BF1898}" type="sibTrans" cxnId="{914C193F-2093-473D-8090-46D15C2F44D6}">
      <dgm:prSet custT="1"/>
      <dgm:spPr>
        <a:noFill/>
        <a:ln>
          <a:solidFill>
            <a:srgbClr val="6875C1"/>
          </a:solidFill>
        </a:ln>
      </dgm:spPr>
      <dgm:t>
        <a:bodyPr/>
        <a:lstStyle/>
        <a:p>
          <a:endParaRPr lang="el-GR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9E19657D-BCFA-40A6-83F8-BEE387183568}">
      <dgm:prSet phldrT="[Κείμενο]"/>
      <dgm:spPr>
        <a:noFill/>
        <a:ln w="28575">
          <a:solidFill>
            <a:srgbClr val="FFCC53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  <a:effectLst/>
              <a:latin typeface="+mj-lt"/>
            </a:rPr>
            <a:t>4. </a:t>
          </a:r>
          <a:r>
            <a:rPr lang="en-US" b="1" dirty="0" err="1">
              <a:solidFill>
                <a:schemeClr val="tx1"/>
              </a:solidFill>
              <a:effectLst/>
              <a:latin typeface="+mj-lt"/>
            </a:rPr>
            <a:t>Setur</a:t>
          </a:r>
          <a:r>
            <a:rPr lang="en-US" b="1" dirty="0">
              <a:solidFill>
                <a:schemeClr val="tx1"/>
              </a:solidFill>
              <a:effectLst/>
              <a:latin typeface="+mj-lt"/>
            </a:rPr>
            <a:t> inn </a:t>
          </a:r>
          <a:r>
            <a:rPr lang="en-US" b="1" dirty="0" err="1">
              <a:solidFill>
                <a:schemeClr val="tx1"/>
              </a:solidFill>
              <a:effectLst/>
              <a:latin typeface="+mj-lt"/>
            </a:rPr>
            <a:t>samskiptaupplýsingar</a:t>
          </a:r>
          <a:r>
            <a:rPr lang="en-US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b="1" dirty="0" err="1">
              <a:solidFill>
                <a:schemeClr val="tx1"/>
              </a:solidFill>
              <a:effectLst/>
              <a:latin typeface="+mj-lt"/>
            </a:rPr>
            <a:t>og</a:t>
          </a:r>
          <a:r>
            <a:rPr lang="en-US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b="1" dirty="0" err="1">
              <a:solidFill>
                <a:schemeClr val="tx1"/>
              </a:solidFill>
              <a:effectLst/>
              <a:latin typeface="+mj-lt"/>
            </a:rPr>
            <a:t>náms</a:t>
          </a:r>
          <a:r>
            <a:rPr lang="en-US" b="1" dirty="0">
              <a:solidFill>
                <a:schemeClr val="tx1"/>
              </a:solidFill>
              <a:effectLst/>
              <a:latin typeface="+mj-lt"/>
            </a:rPr>
            <a:t>- </a:t>
          </a:r>
          <a:r>
            <a:rPr lang="en-US" b="1" dirty="0" err="1">
              <a:solidFill>
                <a:schemeClr val="tx1"/>
              </a:solidFill>
              <a:effectLst/>
              <a:latin typeface="+mj-lt"/>
            </a:rPr>
            <a:t>og</a:t>
          </a:r>
          <a:r>
            <a:rPr lang="en-US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b="1" dirty="0" err="1">
              <a:solidFill>
                <a:schemeClr val="tx1"/>
              </a:solidFill>
              <a:effectLst/>
              <a:latin typeface="+mj-lt"/>
            </a:rPr>
            <a:t>starfsferil</a:t>
          </a:r>
          <a:r>
            <a:rPr lang="en-US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b="1" dirty="0" err="1">
              <a:solidFill>
                <a:schemeClr val="tx1"/>
              </a:solidFill>
              <a:effectLst/>
              <a:latin typeface="+mj-lt"/>
            </a:rPr>
            <a:t>í</a:t>
          </a:r>
          <a:r>
            <a:rPr lang="en-US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b="1" dirty="0" err="1">
              <a:solidFill>
                <a:schemeClr val="tx1"/>
              </a:solidFill>
              <a:effectLst/>
              <a:latin typeface="+mj-lt"/>
            </a:rPr>
            <a:t>gagnagrunninn</a:t>
          </a:r>
          <a:r>
            <a:rPr lang="en-US" b="1" dirty="0">
              <a:solidFill>
                <a:schemeClr val="tx1"/>
              </a:solidFill>
              <a:effectLst/>
              <a:latin typeface="+mj-lt"/>
            </a:rPr>
            <a:t>  *</a:t>
          </a:r>
          <a:endParaRPr lang="el-GR" b="1" dirty="0">
            <a:solidFill>
              <a:schemeClr val="tx1"/>
            </a:solidFill>
            <a:effectLst/>
            <a:latin typeface="+mj-lt"/>
          </a:endParaRPr>
        </a:p>
      </dgm:t>
    </dgm:pt>
    <dgm:pt modelId="{69DD22AE-E524-4601-A743-5CB018D013D6}" type="parTrans" cxnId="{0D56F1A2-C77E-45B7-BC11-876E613E0A27}">
      <dgm:prSet/>
      <dgm:spPr/>
      <dgm:t>
        <a:bodyPr/>
        <a:lstStyle/>
        <a:p>
          <a:endParaRPr lang="el-GR"/>
        </a:p>
      </dgm:t>
    </dgm:pt>
    <dgm:pt modelId="{842B4933-7431-4688-AAEA-9C8B064D87C6}" type="sibTrans" cxnId="{0D56F1A2-C77E-45B7-BC11-876E613E0A27}">
      <dgm:prSet/>
      <dgm:spPr>
        <a:solidFill>
          <a:schemeClr val="bg1"/>
        </a:solidFill>
        <a:ln>
          <a:solidFill>
            <a:srgbClr val="6875C1"/>
          </a:solidFill>
        </a:ln>
      </dgm:spPr>
      <dgm:t>
        <a:bodyPr/>
        <a:lstStyle/>
        <a:p>
          <a:endParaRPr lang="el-GR"/>
        </a:p>
      </dgm:t>
    </dgm:pt>
    <dgm:pt modelId="{AFAD15B9-9699-45C2-B46A-507EB5FAC879}">
      <dgm:prSet phldrT="[Κείμενο]"/>
      <dgm:spPr>
        <a:solidFill>
          <a:srgbClr val="FFCC53"/>
        </a:solidFill>
        <a:ln w="28575">
          <a:solidFill>
            <a:srgbClr val="FFCC53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  <a:effectLst/>
              <a:latin typeface="+mj-lt"/>
            </a:rPr>
            <a:t>5. Les </a:t>
          </a:r>
          <a:r>
            <a:rPr lang="en-US" b="1" dirty="0" err="1">
              <a:solidFill>
                <a:schemeClr val="tx1"/>
              </a:solidFill>
              <a:effectLst/>
              <a:latin typeface="+mj-lt"/>
            </a:rPr>
            <a:t>yfir</a:t>
          </a:r>
          <a:r>
            <a:rPr lang="en-US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b="1" dirty="0" err="1">
              <a:solidFill>
                <a:schemeClr val="tx1"/>
              </a:solidFill>
              <a:effectLst/>
              <a:latin typeface="+mj-lt"/>
            </a:rPr>
            <a:t>þá</a:t>
          </a:r>
          <a:r>
            <a:rPr lang="en-US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b="1" dirty="0" err="1">
              <a:solidFill>
                <a:schemeClr val="tx1"/>
              </a:solidFill>
              <a:effectLst/>
              <a:latin typeface="+mj-lt"/>
            </a:rPr>
            <a:t>æfingu</a:t>
          </a:r>
          <a:r>
            <a:rPr lang="en-US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b="1" dirty="0" err="1">
              <a:solidFill>
                <a:schemeClr val="tx1"/>
              </a:solidFill>
              <a:effectLst/>
              <a:latin typeface="+mj-lt"/>
            </a:rPr>
            <a:t>sem</a:t>
          </a:r>
          <a:r>
            <a:rPr lang="en-US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b="1" dirty="0" err="1">
              <a:solidFill>
                <a:schemeClr val="tx1"/>
              </a:solidFill>
              <a:effectLst/>
              <a:latin typeface="+mj-lt"/>
            </a:rPr>
            <a:t>á</a:t>
          </a:r>
          <a:r>
            <a:rPr lang="en-US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b="1" dirty="0" err="1">
              <a:solidFill>
                <a:schemeClr val="tx1"/>
              </a:solidFill>
              <a:effectLst/>
              <a:latin typeface="+mj-lt"/>
            </a:rPr>
            <a:t>að</a:t>
          </a:r>
          <a:r>
            <a:rPr lang="en-US" b="1" dirty="0">
              <a:solidFill>
                <a:schemeClr val="tx1"/>
              </a:solidFill>
              <a:effectLst/>
              <a:latin typeface="+mj-lt"/>
            </a:rPr>
            <a:t> nota </a:t>
          </a:r>
          <a:r>
            <a:rPr lang="en-US" b="1" dirty="0" err="1">
              <a:solidFill>
                <a:schemeClr val="tx1"/>
              </a:solidFill>
              <a:effectLst/>
              <a:latin typeface="+mj-lt"/>
            </a:rPr>
            <a:t>og</a:t>
          </a:r>
          <a:r>
            <a:rPr lang="en-US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b="1" dirty="0" err="1">
              <a:solidFill>
                <a:schemeClr val="tx1"/>
              </a:solidFill>
              <a:effectLst/>
              <a:latin typeface="+mj-lt"/>
            </a:rPr>
            <a:t>kynnir</a:t>
          </a:r>
          <a:r>
            <a:rPr lang="en-US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b="1" dirty="0" err="1">
              <a:solidFill>
                <a:schemeClr val="tx1"/>
              </a:solidFill>
              <a:effectLst/>
              <a:latin typeface="+mj-lt"/>
            </a:rPr>
            <a:t>sér</a:t>
          </a:r>
          <a:r>
            <a:rPr lang="en-US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b="1" dirty="0" err="1">
              <a:solidFill>
                <a:schemeClr val="tx1"/>
              </a:solidFill>
              <a:effectLst/>
              <a:latin typeface="+mj-lt"/>
            </a:rPr>
            <a:t>innihald</a:t>
          </a:r>
          <a:r>
            <a:rPr lang="en-US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b="1" dirty="0" err="1">
              <a:solidFill>
                <a:schemeClr val="tx1"/>
              </a:solidFill>
              <a:effectLst/>
              <a:latin typeface="+mj-lt"/>
            </a:rPr>
            <a:t>hennar</a:t>
          </a:r>
          <a:r>
            <a:rPr lang="en-US" b="1" dirty="0">
              <a:solidFill>
                <a:schemeClr val="tx1"/>
              </a:solidFill>
              <a:effectLst/>
              <a:latin typeface="+mj-lt"/>
            </a:rPr>
            <a:t> </a:t>
          </a:r>
          <a:endParaRPr lang="el-GR" b="1" dirty="0">
            <a:solidFill>
              <a:schemeClr val="tx1"/>
            </a:solidFill>
            <a:effectLst/>
            <a:latin typeface="+mj-lt"/>
          </a:endParaRPr>
        </a:p>
      </dgm:t>
    </dgm:pt>
    <dgm:pt modelId="{9F77AE62-7A19-48B6-996D-A2199FCE2490}" type="parTrans" cxnId="{CE889799-1AEC-48F3-8B96-E08CCD2AC0E6}">
      <dgm:prSet/>
      <dgm:spPr/>
      <dgm:t>
        <a:bodyPr/>
        <a:lstStyle/>
        <a:p>
          <a:endParaRPr lang="el-GR"/>
        </a:p>
      </dgm:t>
    </dgm:pt>
    <dgm:pt modelId="{B3D76018-4F91-4C21-9CF9-AA9EDF01EA7B}" type="sibTrans" cxnId="{CE889799-1AEC-48F3-8B96-E08CCD2AC0E6}">
      <dgm:prSet/>
      <dgm:spPr/>
      <dgm:t>
        <a:bodyPr/>
        <a:lstStyle/>
        <a:p>
          <a:endParaRPr lang="el-GR"/>
        </a:p>
      </dgm:t>
    </dgm:pt>
    <dgm:pt modelId="{29EB5686-F275-4A1B-B338-B974999334C0}" type="pres">
      <dgm:prSet presAssocID="{2941D9C1-9760-42F5-B1BC-F965D9DB44DD}" presName="Name0" presStyleCnt="0">
        <dgm:presLayoutVars>
          <dgm:dir/>
          <dgm:resizeHandles val="exact"/>
        </dgm:presLayoutVars>
      </dgm:prSet>
      <dgm:spPr/>
    </dgm:pt>
    <dgm:pt modelId="{0E9B922F-FE3E-4585-A7DB-F071FB4A859A}" type="pres">
      <dgm:prSet presAssocID="{37773C1F-CD50-4BDB-AF7C-E68CB364937B}" presName="node" presStyleLbl="node1" presStyleIdx="0" presStyleCnt="5" custScaleX="87223">
        <dgm:presLayoutVars>
          <dgm:bulletEnabled val="1"/>
        </dgm:presLayoutVars>
      </dgm:prSet>
      <dgm:spPr/>
    </dgm:pt>
    <dgm:pt modelId="{70EB142D-2E95-43FE-9979-D7F933DDC828}" type="pres">
      <dgm:prSet presAssocID="{5651D558-CD54-4763-B26F-B32220CC88FF}" presName="sibTrans" presStyleLbl="sibTrans2D1" presStyleIdx="0" presStyleCnt="4"/>
      <dgm:spPr/>
    </dgm:pt>
    <dgm:pt modelId="{FC840F31-5B10-4028-A747-08A9F99F0F5E}" type="pres">
      <dgm:prSet presAssocID="{5651D558-CD54-4763-B26F-B32220CC88FF}" presName="connectorText" presStyleLbl="sibTrans2D1" presStyleIdx="0" presStyleCnt="4"/>
      <dgm:spPr/>
    </dgm:pt>
    <dgm:pt modelId="{38912D0C-B495-4483-9780-202982050308}" type="pres">
      <dgm:prSet presAssocID="{28843A26-B5C0-4668-90BF-0E0D1CEA3D20}" presName="node" presStyleLbl="node1" presStyleIdx="1" presStyleCnt="5">
        <dgm:presLayoutVars>
          <dgm:bulletEnabled val="1"/>
        </dgm:presLayoutVars>
      </dgm:prSet>
      <dgm:spPr/>
    </dgm:pt>
    <dgm:pt modelId="{3527020A-E7C7-42E8-A336-719CEDDB939F}" type="pres">
      <dgm:prSet presAssocID="{C15F5BB7-1090-4A9B-BA05-88CCB86E3C97}" presName="sibTrans" presStyleLbl="sibTrans2D1" presStyleIdx="1" presStyleCnt="4"/>
      <dgm:spPr/>
    </dgm:pt>
    <dgm:pt modelId="{4A889669-BF49-4A08-9FC9-3A80CB522377}" type="pres">
      <dgm:prSet presAssocID="{C15F5BB7-1090-4A9B-BA05-88CCB86E3C97}" presName="connectorText" presStyleLbl="sibTrans2D1" presStyleIdx="1" presStyleCnt="4"/>
      <dgm:spPr/>
    </dgm:pt>
    <dgm:pt modelId="{EC06B31B-72D5-4935-A65B-1DC8E883B01E}" type="pres">
      <dgm:prSet presAssocID="{E95D94C4-3094-404B-B1F3-1321218EB4AD}" presName="node" presStyleLbl="node1" presStyleIdx="2" presStyleCnt="5">
        <dgm:presLayoutVars>
          <dgm:bulletEnabled val="1"/>
        </dgm:presLayoutVars>
      </dgm:prSet>
      <dgm:spPr/>
    </dgm:pt>
    <dgm:pt modelId="{892E6137-B8C5-4171-9DD2-CEC12015B4D6}" type="pres">
      <dgm:prSet presAssocID="{B77B0CE9-659A-4F64-9D7E-97D7C9BF1898}" presName="sibTrans" presStyleLbl="sibTrans2D1" presStyleIdx="2" presStyleCnt="4"/>
      <dgm:spPr/>
    </dgm:pt>
    <dgm:pt modelId="{77A581B4-8417-4BE2-AAF5-128DDB99E41A}" type="pres">
      <dgm:prSet presAssocID="{B77B0CE9-659A-4F64-9D7E-97D7C9BF1898}" presName="connectorText" presStyleLbl="sibTrans2D1" presStyleIdx="2" presStyleCnt="4"/>
      <dgm:spPr/>
    </dgm:pt>
    <dgm:pt modelId="{4D470BA8-B754-4B6B-9E3C-790F46BADC8B}" type="pres">
      <dgm:prSet presAssocID="{9E19657D-BCFA-40A6-83F8-BEE387183568}" presName="node" presStyleLbl="node1" presStyleIdx="3" presStyleCnt="5">
        <dgm:presLayoutVars>
          <dgm:bulletEnabled val="1"/>
        </dgm:presLayoutVars>
      </dgm:prSet>
      <dgm:spPr/>
    </dgm:pt>
    <dgm:pt modelId="{12B95A1F-2771-4901-A9A9-A825FFC1C967}" type="pres">
      <dgm:prSet presAssocID="{842B4933-7431-4688-AAEA-9C8B064D87C6}" presName="sibTrans" presStyleLbl="sibTrans2D1" presStyleIdx="3" presStyleCnt="4"/>
      <dgm:spPr/>
    </dgm:pt>
    <dgm:pt modelId="{09518334-6110-4111-9E11-FC36BE206F8F}" type="pres">
      <dgm:prSet presAssocID="{842B4933-7431-4688-AAEA-9C8B064D87C6}" presName="connectorText" presStyleLbl="sibTrans2D1" presStyleIdx="3" presStyleCnt="4"/>
      <dgm:spPr/>
    </dgm:pt>
    <dgm:pt modelId="{30A8BA47-0CCE-4653-8015-48D0EB1DADE2}" type="pres">
      <dgm:prSet presAssocID="{AFAD15B9-9699-45C2-B46A-507EB5FAC879}" presName="node" presStyleLbl="node1" presStyleIdx="4" presStyleCnt="5" custScaleX="83540" custLinFactNeighborY="-3421">
        <dgm:presLayoutVars>
          <dgm:bulletEnabled val="1"/>
        </dgm:presLayoutVars>
      </dgm:prSet>
      <dgm:spPr/>
    </dgm:pt>
  </dgm:ptLst>
  <dgm:cxnLst>
    <dgm:cxn modelId="{A1F27A03-EB23-421F-8B7F-A36F87061773}" type="presOf" srcId="{842B4933-7431-4688-AAEA-9C8B064D87C6}" destId="{12B95A1F-2771-4901-A9A9-A825FFC1C967}" srcOrd="0" destOrd="0" presId="urn:microsoft.com/office/officeart/2005/8/layout/process1"/>
    <dgm:cxn modelId="{6A0EC109-AD16-475A-9384-D3828A8E5A68}" srcId="{2941D9C1-9760-42F5-B1BC-F965D9DB44DD}" destId="{37773C1F-CD50-4BDB-AF7C-E68CB364937B}" srcOrd="0" destOrd="0" parTransId="{9EC4638C-2CDD-4ACA-8196-F308EC3336B2}" sibTransId="{5651D558-CD54-4763-B26F-B32220CC88FF}"/>
    <dgm:cxn modelId="{06916F21-48D7-4878-8446-29A547C3A172}" type="presOf" srcId="{5651D558-CD54-4763-B26F-B32220CC88FF}" destId="{FC840F31-5B10-4028-A747-08A9F99F0F5E}" srcOrd="1" destOrd="0" presId="urn:microsoft.com/office/officeart/2005/8/layout/process1"/>
    <dgm:cxn modelId="{1C1DB237-4C68-4371-8B48-EDD9519D8904}" type="presOf" srcId="{5651D558-CD54-4763-B26F-B32220CC88FF}" destId="{70EB142D-2E95-43FE-9979-D7F933DDC828}" srcOrd="0" destOrd="0" presId="urn:microsoft.com/office/officeart/2005/8/layout/process1"/>
    <dgm:cxn modelId="{914C193F-2093-473D-8090-46D15C2F44D6}" srcId="{2941D9C1-9760-42F5-B1BC-F965D9DB44DD}" destId="{E95D94C4-3094-404B-B1F3-1321218EB4AD}" srcOrd="2" destOrd="0" parTransId="{F4FA808B-5A82-4464-9DEB-0D80CBDFE57B}" sibTransId="{B77B0CE9-659A-4F64-9D7E-97D7C9BF1898}"/>
    <dgm:cxn modelId="{BC3DEF66-2614-4B2A-B49B-7DF0D86B97A1}" type="presOf" srcId="{B77B0CE9-659A-4F64-9D7E-97D7C9BF1898}" destId="{892E6137-B8C5-4171-9DD2-CEC12015B4D6}" srcOrd="0" destOrd="0" presId="urn:microsoft.com/office/officeart/2005/8/layout/process1"/>
    <dgm:cxn modelId="{69ABB44F-DBFC-4F11-9760-C9A42A96E93C}" type="presOf" srcId="{2941D9C1-9760-42F5-B1BC-F965D9DB44DD}" destId="{29EB5686-F275-4A1B-B338-B974999334C0}" srcOrd="0" destOrd="0" presId="urn:microsoft.com/office/officeart/2005/8/layout/process1"/>
    <dgm:cxn modelId="{28F7E277-F60B-425B-A4EC-5843A75E0758}" type="presOf" srcId="{28843A26-B5C0-4668-90BF-0E0D1CEA3D20}" destId="{38912D0C-B495-4483-9780-202982050308}" srcOrd="0" destOrd="0" presId="urn:microsoft.com/office/officeart/2005/8/layout/process1"/>
    <dgm:cxn modelId="{B39E9081-E675-4270-B499-87B3A16306C2}" type="presOf" srcId="{AFAD15B9-9699-45C2-B46A-507EB5FAC879}" destId="{30A8BA47-0CCE-4653-8015-48D0EB1DADE2}" srcOrd="0" destOrd="0" presId="urn:microsoft.com/office/officeart/2005/8/layout/process1"/>
    <dgm:cxn modelId="{FBECEC85-1F0E-4ADD-936A-2719DF31B3B7}" srcId="{2941D9C1-9760-42F5-B1BC-F965D9DB44DD}" destId="{28843A26-B5C0-4668-90BF-0E0D1CEA3D20}" srcOrd="1" destOrd="0" parTransId="{F3A2FD59-988E-4263-93C4-38E6EEC3A12C}" sibTransId="{C15F5BB7-1090-4A9B-BA05-88CCB86E3C97}"/>
    <dgm:cxn modelId="{B45CFC8D-F0BD-48D3-A0BE-E9D609DE43F5}" type="presOf" srcId="{842B4933-7431-4688-AAEA-9C8B064D87C6}" destId="{09518334-6110-4111-9E11-FC36BE206F8F}" srcOrd="1" destOrd="0" presId="urn:microsoft.com/office/officeart/2005/8/layout/process1"/>
    <dgm:cxn modelId="{4D6C1998-8FCF-4559-93A3-5227234CA86E}" type="presOf" srcId="{B77B0CE9-659A-4F64-9D7E-97D7C9BF1898}" destId="{77A581B4-8417-4BE2-AAF5-128DDB99E41A}" srcOrd="1" destOrd="0" presId="urn:microsoft.com/office/officeart/2005/8/layout/process1"/>
    <dgm:cxn modelId="{CE889799-1AEC-48F3-8B96-E08CCD2AC0E6}" srcId="{2941D9C1-9760-42F5-B1BC-F965D9DB44DD}" destId="{AFAD15B9-9699-45C2-B46A-507EB5FAC879}" srcOrd="4" destOrd="0" parTransId="{9F77AE62-7A19-48B6-996D-A2199FCE2490}" sibTransId="{B3D76018-4F91-4C21-9CF9-AA9EDF01EA7B}"/>
    <dgm:cxn modelId="{95D21DA0-E89A-46CA-90BF-FD26A57467FC}" type="presOf" srcId="{37773C1F-CD50-4BDB-AF7C-E68CB364937B}" destId="{0E9B922F-FE3E-4585-A7DB-F071FB4A859A}" srcOrd="0" destOrd="0" presId="urn:microsoft.com/office/officeart/2005/8/layout/process1"/>
    <dgm:cxn modelId="{0D56F1A2-C77E-45B7-BC11-876E613E0A27}" srcId="{2941D9C1-9760-42F5-B1BC-F965D9DB44DD}" destId="{9E19657D-BCFA-40A6-83F8-BEE387183568}" srcOrd="3" destOrd="0" parTransId="{69DD22AE-E524-4601-A743-5CB018D013D6}" sibTransId="{842B4933-7431-4688-AAEA-9C8B064D87C6}"/>
    <dgm:cxn modelId="{245D2DA4-1176-48BF-9746-8F176FAA6FB5}" type="presOf" srcId="{E95D94C4-3094-404B-B1F3-1321218EB4AD}" destId="{EC06B31B-72D5-4935-A65B-1DC8E883B01E}" srcOrd="0" destOrd="0" presId="urn:microsoft.com/office/officeart/2005/8/layout/process1"/>
    <dgm:cxn modelId="{6B3542A7-ADAA-4175-8678-E0A72932049B}" type="presOf" srcId="{C15F5BB7-1090-4A9B-BA05-88CCB86E3C97}" destId="{3527020A-E7C7-42E8-A336-719CEDDB939F}" srcOrd="0" destOrd="0" presId="urn:microsoft.com/office/officeart/2005/8/layout/process1"/>
    <dgm:cxn modelId="{3CCEA0DE-5FB5-41E3-93B5-26AB8086EB14}" type="presOf" srcId="{C15F5BB7-1090-4A9B-BA05-88CCB86E3C97}" destId="{4A889669-BF49-4A08-9FC9-3A80CB522377}" srcOrd="1" destOrd="0" presId="urn:microsoft.com/office/officeart/2005/8/layout/process1"/>
    <dgm:cxn modelId="{A50F05F5-2937-47A9-B9DD-C8CB278653BF}" type="presOf" srcId="{9E19657D-BCFA-40A6-83F8-BEE387183568}" destId="{4D470BA8-B754-4B6B-9E3C-790F46BADC8B}" srcOrd="0" destOrd="0" presId="urn:microsoft.com/office/officeart/2005/8/layout/process1"/>
    <dgm:cxn modelId="{37AACF77-7294-4ADD-84BE-DFA6CB953AED}" type="presParOf" srcId="{29EB5686-F275-4A1B-B338-B974999334C0}" destId="{0E9B922F-FE3E-4585-A7DB-F071FB4A859A}" srcOrd="0" destOrd="0" presId="urn:microsoft.com/office/officeart/2005/8/layout/process1"/>
    <dgm:cxn modelId="{FFA19727-1947-4434-A764-6F40BB7FA348}" type="presParOf" srcId="{29EB5686-F275-4A1B-B338-B974999334C0}" destId="{70EB142D-2E95-43FE-9979-D7F933DDC828}" srcOrd="1" destOrd="0" presId="urn:microsoft.com/office/officeart/2005/8/layout/process1"/>
    <dgm:cxn modelId="{9E5A54B6-8398-4E83-8B6B-876CFBF1120B}" type="presParOf" srcId="{70EB142D-2E95-43FE-9979-D7F933DDC828}" destId="{FC840F31-5B10-4028-A747-08A9F99F0F5E}" srcOrd="0" destOrd="0" presId="urn:microsoft.com/office/officeart/2005/8/layout/process1"/>
    <dgm:cxn modelId="{54108E22-7E36-4A89-9CB9-CBD38E21DE19}" type="presParOf" srcId="{29EB5686-F275-4A1B-B338-B974999334C0}" destId="{38912D0C-B495-4483-9780-202982050308}" srcOrd="2" destOrd="0" presId="urn:microsoft.com/office/officeart/2005/8/layout/process1"/>
    <dgm:cxn modelId="{9184D130-1B38-4BB9-9E45-6846635E1EFB}" type="presParOf" srcId="{29EB5686-F275-4A1B-B338-B974999334C0}" destId="{3527020A-E7C7-42E8-A336-719CEDDB939F}" srcOrd="3" destOrd="0" presId="urn:microsoft.com/office/officeart/2005/8/layout/process1"/>
    <dgm:cxn modelId="{F0F41C8D-12EB-4EDF-BCA9-97BB850DA1EE}" type="presParOf" srcId="{3527020A-E7C7-42E8-A336-719CEDDB939F}" destId="{4A889669-BF49-4A08-9FC9-3A80CB522377}" srcOrd="0" destOrd="0" presId="urn:microsoft.com/office/officeart/2005/8/layout/process1"/>
    <dgm:cxn modelId="{38967E67-59F5-455A-8AA8-F58688F63001}" type="presParOf" srcId="{29EB5686-F275-4A1B-B338-B974999334C0}" destId="{EC06B31B-72D5-4935-A65B-1DC8E883B01E}" srcOrd="4" destOrd="0" presId="urn:microsoft.com/office/officeart/2005/8/layout/process1"/>
    <dgm:cxn modelId="{A2774B84-D69B-439E-A8C4-B50A3E7A328C}" type="presParOf" srcId="{29EB5686-F275-4A1B-B338-B974999334C0}" destId="{892E6137-B8C5-4171-9DD2-CEC12015B4D6}" srcOrd="5" destOrd="0" presId="urn:microsoft.com/office/officeart/2005/8/layout/process1"/>
    <dgm:cxn modelId="{7031F1BF-3371-4787-B899-A9493B4D9BEC}" type="presParOf" srcId="{892E6137-B8C5-4171-9DD2-CEC12015B4D6}" destId="{77A581B4-8417-4BE2-AAF5-128DDB99E41A}" srcOrd="0" destOrd="0" presId="urn:microsoft.com/office/officeart/2005/8/layout/process1"/>
    <dgm:cxn modelId="{CD5AA3AB-E0FB-4243-8229-B5DFB52A81E3}" type="presParOf" srcId="{29EB5686-F275-4A1B-B338-B974999334C0}" destId="{4D470BA8-B754-4B6B-9E3C-790F46BADC8B}" srcOrd="6" destOrd="0" presId="urn:microsoft.com/office/officeart/2005/8/layout/process1"/>
    <dgm:cxn modelId="{D53E50A2-087A-481A-A112-6B940B09525A}" type="presParOf" srcId="{29EB5686-F275-4A1B-B338-B974999334C0}" destId="{12B95A1F-2771-4901-A9A9-A825FFC1C967}" srcOrd="7" destOrd="0" presId="urn:microsoft.com/office/officeart/2005/8/layout/process1"/>
    <dgm:cxn modelId="{1F94C4C7-E7F1-4336-B53C-2E3A22E71D61}" type="presParOf" srcId="{12B95A1F-2771-4901-A9A9-A825FFC1C967}" destId="{09518334-6110-4111-9E11-FC36BE206F8F}" srcOrd="0" destOrd="0" presId="urn:microsoft.com/office/officeart/2005/8/layout/process1"/>
    <dgm:cxn modelId="{127C6915-55D3-4E4F-AC1A-ADD88972E3A0}" type="presParOf" srcId="{29EB5686-F275-4A1B-B338-B974999334C0}" destId="{30A8BA47-0CCE-4653-8015-48D0EB1DADE2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41D9C1-9760-42F5-B1BC-F965D9DB44DD}" type="doc">
      <dgm:prSet loTypeId="urn:microsoft.com/office/officeart/2005/8/layout/process1" loCatId="process" qsTypeId="urn:microsoft.com/office/officeart/2005/8/quickstyle/simple1" qsCatId="simple" csTypeId="urn:microsoft.com/office/officeart/2005/8/colors/accent5_2" csCatId="accent5" phldr="1"/>
      <dgm:spPr/>
    </dgm:pt>
    <dgm:pt modelId="{37773C1F-CD50-4BDB-AF7C-E68CB364937B}">
      <dgm:prSet phldrT="[Κείμενο]" custT="1"/>
      <dgm:spPr>
        <a:solidFill>
          <a:srgbClr val="FFCC53"/>
        </a:solidFill>
        <a:ln>
          <a:noFill/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1. </a:t>
          </a:r>
          <a:r>
            <a:rPr lang="en-US" sz="2000" b="1" dirty="0" err="1">
              <a:solidFill>
                <a:schemeClr val="tx1"/>
              </a:solidFill>
              <a:effectLst/>
              <a:latin typeface="+mj-lt"/>
            </a:rPr>
            <a:t>Auglýsir,skráir</a:t>
          </a: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  </a:t>
          </a:r>
          <a:r>
            <a:rPr lang="en-US" sz="2000" b="1" dirty="0" err="1">
              <a:solidFill>
                <a:schemeClr val="tx1"/>
              </a:solidFill>
              <a:effectLst/>
              <a:latin typeface="+mj-lt"/>
            </a:rPr>
            <a:t>á</a:t>
          </a: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  <a:latin typeface="+mj-lt"/>
            </a:rPr>
            <a:t>námskeiðið</a:t>
          </a: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  <a:latin typeface="+mj-lt"/>
            </a:rPr>
            <a:t>og</a:t>
          </a: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  <a:latin typeface="+mj-lt"/>
            </a:rPr>
            <a:t>býr</a:t>
          </a: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  <a:latin typeface="+mj-lt"/>
            </a:rPr>
            <a:t>til</a:t>
          </a: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  <a:latin typeface="+mj-lt"/>
            </a:rPr>
            <a:t>hóp</a:t>
          </a: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  <a:latin typeface="+mj-lt"/>
            </a:rPr>
            <a:t>einstaklinga</a:t>
          </a:r>
          <a:endParaRPr lang="el-GR" sz="2000" b="1" dirty="0">
            <a:solidFill>
              <a:schemeClr val="tx1"/>
            </a:solidFill>
            <a:effectLst/>
            <a:latin typeface="+mj-lt"/>
          </a:endParaRPr>
        </a:p>
      </dgm:t>
    </dgm:pt>
    <dgm:pt modelId="{9EC4638C-2CDD-4ACA-8196-F308EC3336B2}" type="parTrans" cxnId="{6A0EC109-AD16-475A-9384-D3828A8E5A68}">
      <dgm:prSet/>
      <dgm:spPr/>
      <dgm:t>
        <a:bodyPr/>
        <a:lstStyle/>
        <a:p>
          <a:endParaRPr lang="el-GR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5651D558-CD54-4763-B26F-B32220CC88FF}" type="sibTrans" cxnId="{6A0EC109-AD16-475A-9384-D3828A8E5A68}">
      <dgm:prSet custT="1"/>
      <dgm:spPr>
        <a:noFill/>
        <a:ln>
          <a:solidFill>
            <a:srgbClr val="6875C1"/>
          </a:solidFill>
        </a:ln>
      </dgm:spPr>
      <dgm:t>
        <a:bodyPr/>
        <a:lstStyle/>
        <a:p>
          <a:endParaRPr lang="el-GR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28843A26-B5C0-4668-90BF-0E0D1CEA3D20}">
      <dgm:prSet phldrT="[Κείμενο]" custT="1"/>
      <dgm:spPr>
        <a:solidFill>
          <a:srgbClr val="FFCC53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3. </a:t>
          </a:r>
          <a:r>
            <a:rPr lang="en-US" sz="2000" b="1" dirty="0" err="1">
              <a:solidFill>
                <a:schemeClr val="tx1"/>
              </a:solidFill>
              <a:effectLst/>
              <a:latin typeface="+mj-lt"/>
            </a:rPr>
            <a:t>Velur</a:t>
          </a: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  <a:latin typeface="+mj-lt"/>
            </a:rPr>
            <a:t>æfingar</a:t>
          </a: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  <a:latin typeface="+mj-lt"/>
            </a:rPr>
            <a:t>sem</a:t>
          </a: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  <a:latin typeface="+mj-lt"/>
            </a:rPr>
            <a:t>byggja</a:t>
          </a: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  <a:latin typeface="+mj-lt"/>
            </a:rPr>
            <a:t>á</a:t>
          </a: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  <a:latin typeface="+mj-lt"/>
            </a:rPr>
            <a:t>niðurstöðum</a:t>
          </a: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 SMS </a:t>
          </a:r>
          <a:r>
            <a:rPr lang="en-US" sz="2000" b="1" dirty="0" err="1">
              <a:solidFill>
                <a:schemeClr val="tx1"/>
              </a:solidFill>
              <a:effectLst/>
              <a:latin typeface="+mj-lt"/>
            </a:rPr>
            <a:t>spurningalistans</a:t>
          </a: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  <a:latin typeface="+mj-lt"/>
            </a:rPr>
            <a:t>sem</a:t>
          </a: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  <a:latin typeface="+mj-lt"/>
            </a:rPr>
            <a:t>hentar</a:t>
          </a: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  <a:latin typeface="+mj-lt"/>
            </a:rPr>
            <a:t>hópnum</a:t>
          </a: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 best.</a:t>
          </a:r>
          <a:endParaRPr lang="el-GR" sz="2000" b="1" dirty="0">
            <a:solidFill>
              <a:schemeClr val="tx1"/>
            </a:solidFill>
            <a:effectLst/>
            <a:latin typeface="+mj-lt"/>
          </a:endParaRPr>
        </a:p>
      </dgm:t>
    </dgm:pt>
    <dgm:pt modelId="{F3A2FD59-988E-4263-93C4-38E6EEC3A12C}" type="parTrans" cxnId="{FBECEC85-1F0E-4ADD-936A-2719DF31B3B7}">
      <dgm:prSet/>
      <dgm:spPr/>
      <dgm:t>
        <a:bodyPr/>
        <a:lstStyle/>
        <a:p>
          <a:endParaRPr lang="el-GR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C15F5BB7-1090-4A9B-BA05-88CCB86E3C97}" type="sibTrans" cxnId="{FBECEC85-1F0E-4ADD-936A-2719DF31B3B7}">
      <dgm:prSet custT="1"/>
      <dgm:spPr>
        <a:noFill/>
        <a:ln>
          <a:solidFill>
            <a:srgbClr val="6875C1"/>
          </a:solidFill>
        </a:ln>
      </dgm:spPr>
      <dgm:t>
        <a:bodyPr/>
        <a:lstStyle/>
        <a:p>
          <a:endParaRPr lang="el-GR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D37781F-373A-4EB5-B99A-9884AAE8CF55}">
      <dgm:prSet phldrT="[Κείμενο]" custT="1"/>
      <dgm:spPr>
        <a:solidFill>
          <a:srgbClr val="FFCC53"/>
        </a:solidFill>
        <a:ln>
          <a:noFill/>
        </a:ln>
      </dgm:spPr>
      <dgm:t>
        <a:bodyPr/>
        <a:lstStyle/>
        <a:p>
          <a:pPr marR="0" eaLnBrk="1" fontAlgn="auto" latinLnBrk="0" hangingPunct="1">
            <a:buClrTx/>
            <a:buSzTx/>
            <a:buFontTx/>
            <a:buNone/>
            <a:tabLst/>
            <a:defRPr/>
          </a:pP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2. </a:t>
          </a:r>
          <a:r>
            <a:rPr lang="en-US" sz="2000" b="1" dirty="0" err="1">
              <a:solidFill>
                <a:schemeClr val="tx1"/>
              </a:solidFill>
              <a:effectLst/>
              <a:latin typeface="+mj-lt"/>
            </a:rPr>
            <a:t>Býður</a:t>
          </a: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  <a:latin typeface="+mj-lt"/>
            </a:rPr>
            <a:t>einstaklingum</a:t>
          </a: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  <a:latin typeface="+mj-lt"/>
            </a:rPr>
            <a:t>að</a:t>
          </a: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  <a:latin typeface="+mj-lt"/>
            </a:rPr>
            <a:t>svara</a:t>
          </a: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 SMS </a:t>
          </a:r>
          <a:r>
            <a:rPr lang="en-US" sz="2000" b="1" dirty="0" err="1">
              <a:solidFill>
                <a:schemeClr val="tx1"/>
              </a:solidFill>
              <a:effectLst/>
              <a:latin typeface="+mj-lt"/>
            </a:rPr>
            <a:t>spurningalista</a:t>
          </a: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  <a:latin typeface="+mj-lt"/>
            </a:rPr>
            <a:t>og</a:t>
          </a: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  <a:latin typeface="+mj-lt"/>
            </a:rPr>
            <a:t>senda</a:t>
          </a: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  <a:latin typeface="+mj-lt"/>
            </a:rPr>
            <a:t>sér</a:t>
          </a: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  <a:latin typeface="+mj-lt"/>
            </a:rPr>
            <a:t>niðurstöðurnar</a:t>
          </a:r>
          <a:endParaRPr lang="el-GR" sz="2000" b="1" dirty="0">
            <a:solidFill>
              <a:schemeClr val="tx1"/>
            </a:solidFill>
            <a:effectLst/>
            <a:latin typeface="+mj-lt"/>
          </a:endParaRPr>
        </a:p>
      </dgm:t>
    </dgm:pt>
    <dgm:pt modelId="{86497677-CF1C-461B-B769-E33E4C5CF039}" type="parTrans" cxnId="{63C9AE70-FD2F-47BF-B4B2-18AD131E2708}">
      <dgm:prSet/>
      <dgm:spPr/>
      <dgm:t>
        <a:bodyPr/>
        <a:lstStyle/>
        <a:p>
          <a:endParaRPr lang="el-GR"/>
        </a:p>
      </dgm:t>
    </dgm:pt>
    <dgm:pt modelId="{F3B40957-4180-46C0-B88E-74F1C8AEEE21}" type="sibTrans" cxnId="{63C9AE70-FD2F-47BF-B4B2-18AD131E2708}">
      <dgm:prSet/>
      <dgm:spPr>
        <a:noFill/>
        <a:ln>
          <a:solidFill>
            <a:srgbClr val="6875C1"/>
          </a:solidFill>
        </a:ln>
      </dgm:spPr>
      <dgm:t>
        <a:bodyPr/>
        <a:lstStyle/>
        <a:p>
          <a:endParaRPr lang="el-GR"/>
        </a:p>
      </dgm:t>
    </dgm:pt>
    <dgm:pt modelId="{29EB5686-F275-4A1B-B338-B974999334C0}" type="pres">
      <dgm:prSet presAssocID="{2941D9C1-9760-42F5-B1BC-F965D9DB44DD}" presName="Name0" presStyleCnt="0">
        <dgm:presLayoutVars>
          <dgm:dir/>
          <dgm:resizeHandles val="exact"/>
        </dgm:presLayoutVars>
      </dgm:prSet>
      <dgm:spPr/>
    </dgm:pt>
    <dgm:pt modelId="{0E9B922F-FE3E-4585-A7DB-F071FB4A859A}" type="pres">
      <dgm:prSet presAssocID="{37773C1F-CD50-4BDB-AF7C-E68CB364937B}" presName="node" presStyleLbl="node1" presStyleIdx="0" presStyleCnt="3" custScaleX="76047" custLinFactNeighborX="-4604" custLinFactNeighborY="7548">
        <dgm:presLayoutVars>
          <dgm:bulletEnabled val="1"/>
        </dgm:presLayoutVars>
      </dgm:prSet>
      <dgm:spPr/>
    </dgm:pt>
    <dgm:pt modelId="{70EB142D-2E95-43FE-9979-D7F933DDC828}" type="pres">
      <dgm:prSet presAssocID="{5651D558-CD54-4763-B26F-B32220CC88FF}" presName="sibTrans" presStyleLbl="sibTrans2D1" presStyleIdx="0" presStyleCnt="2"/>
      <dgm:spPr/>
    </dgm:pt>
    <dgm:pt modelId="{FC840F31-5B10-4028-A747-08A9F99F0F5E}" type="pres">
      <dgm:prSet presAssocID="{5651D558-CD54-4763-B26F-B32220CC88FF}" presName="connectorText" presStyleLbl="sibTrans2D1" presStyleIdx="0" presStyleCnt="2"/>
      <dgm:spPr/>
    </dgm:pt>
    <dgm:pt modelId="{915E1567-515C-466E-88D2-C60D2A279DF0}" type="pres">
      <dgm:prSet presAssocID="{DD37781F-373A-4EB5-B99A-9884AAE8CF55}" presName="node" presStyleLbl="node1" presStyleIdx="1" presStyleCnt="3" custScaleX="102603" custLinFactNeighborX="-4604" custLinFactNeighborY="7548">
        <dgm:presLayoutVars>
          <dgm:bulletEnabled val="1"/>
        </dgm:presLayoutVars>
      </dgm:prSet>
      <dgm:spPr/>
    </dgm:pt>
    <dgm:pt modelId="{985B89AD-38CB-4435-92C9-020F47EAF43F}" type="pres">
      <dgm:prSet presAssocID="{F3B40957-4180-46C0-B88E-74F1C8AEEE21}" presName="sibTrans" presStyleLbl="sibTrans2D1" presStyleIdx="1" presStyleCnt="2"/>
      <dgm:spPr/>
    </dgm:pt>
    <dgm:pt modelId="{A0067E38-B7FD-4353-A962-AD43B61529EF}" type="pres">
      <dgm:prSet presAssocID="{F3B40957-4180-46C0-B88E-74F1C8AEEE21}" presName="connectorText" presStyleLbl="sibTrans2D1" presStyleIdx="1" presStyleCnt="2"/>
      <dgm:spPr/>
    </dgm:pt>
    <dgm:pt modelId="{38912D0C-B495-4483-9780-202982050308}" type="pres">
      <dgm:prSet presAssocID="{28843A26-B5C0-4668-90BF-0E0D1CEA3D20}" presName="node" presStyleLbl="node1" presStyleIdx="2" presStyleCnt="3">
        <dgm:presLayoutVars>
          <dgm:bulletEnabled val="1"/>
        </dgm:presLayoutVars>
      </dgm:prSet>
      <dgm:spPr/>
    </dgm:pt>
  </dgm:ptLst>
  <dgm:cxnLst>
    <dgm:cxn modelId="{6A0EC109-AD16-475A-9384-D3828A8E5A68}" srcId="{2941D9C1-9760-42F5-B1BC-F965D9DB44DD}" destId="{37773C1F-CD50-4BDB-AF7C-E68CB364937B}" srcOrd="0" destOrd="0" parTransId="{9EC4638C-2CDD-4ACA-8196-F308EC3336B2}" sibTransId="{5651D558-CD54-4763-B26F-B32220CC88FF}"/>
    <dgm:cxn modelId="{06916F21-48D7-4878-8446-29A547C3A172}" type="presOf" srcId="{5651D558-CD54-4763-B26F-B32220CC88FF}" destId="{FC840F31-5B10-4028-A747-08A9F99F0F5E}" srcOrd="1" destOrd="0" presId="urn:microsoft.com/office/officeart/2005/8/layout/process1"/>
    <dgm:cxn modelId="{1C1DB237-4C68-4371-8B48-EDD9519D8904}" type="presOf" srcId="{5651D558-CD54-4763-B26F-B32220CC88FF}" destId="{70EB142D-2E95-43FE-9979-D7F933DDC828}" srcOrd="0" destOrd="0" presId="urn:microsoft.com/office/officeart/2005/8/layout/process1"/>
    <dgm:cxn modelId="{69ABB44F-DBFC-4F11-9760-C9A42A96E93C}" type="presOf" srcId="{2941D9C1-9760-42F5-B1BC-F965D9DB44DD}" destId="{29EB5686-F275-4A1B-B338-B974999334C0}" srcOrd="0" destOrd="0" presId="urn:microsoft.com/office/officeart/2005/8/layout/process1"/>
    <dgm:cxn modelId="{63C9AE70-FD2F-47BF-B4B2-18AD131E2708}" srcId="{2941D9C1-9760-42F5-B1BC-F965D9DB44DD}" destId="{DD37781F-373A-4EB5-B99A-9884AAE8CF55}" srcOrd="1" destOrd="0" parTransId="{86497677-CF1C-461B-B769-E33E4C5CF039}" sibTransId="{F3B40957-4180-46C0-B88E-74F1C8AEEE21}"/>
    <dgm:cxn modelId="{28F7E277-F60B-425B-A4EC-5843A75E0758}" type="presOf" srcId="{28843A26-B5C0-4668-90BF-0E0D1CEA3D20}" destId="{38912D0C-B495-4483-9780-202982050308}" srcOrd="0" destOrd="0" presId="urn:microsoft.com/office/officeart/2005/8/layout/process1"/>
    <dgm:cxn modelId="{FBECEC85-1F0E-4ADD-936A-2719DF31B3B7}" srcId="{2941D9C1-9760-42F5-B1BC-F965D9DB44DD}" destId="{28843A26-B5C0-4668-90BF-0E0D1CEA3D20}" srcOrd="2" destOrd="0" parTransId="{F3A2FD59-988E-4263-93C4-38E6EEC3A12C}" sibTransId="{C15F5BB7-1090-4A9B-BA05-88CCB86E3C97}"/>
    <dgm:cxn modelId="{B16FF98E-2569-4CDC-9F32-2DBC60234DAE}" type="presOf" srcId="{F3B40957-4180-46C0-B88E-74F1C8AEEE21}" destId="{A0067E38-B7FD-4353-A962-AD43B61529EF}" srcOrd="1" destOrd="0" presId="urn:microsoft.com/office/officeart/2005/8/layout/process1"/>
    <dgm:cxn modelId="{95D21DA0-E89A-46CA-90BF-FD26A57467FC}" type="presOf" srcId="{37773C1F-CD50-4BDB-AF7C-E68CB364937B}" destId="{0E9B922F-FE3E-4585-A7DB-F071FB4A859A}" srcOrd="0" destOrd="0" presId="urn:microsoft.com/office/officeart/2005/8/layout/process1"/>
    <dgm:cxn modelId="{0ECBE2A7-9DD1-487E-A459-33F1AFEFB0F8}" type="presOf" srcId="{DD37781F-373A-4EB5-B99A-9884AAE8CF55}" destId="{915E1567-515C-466E-88D2-C60D2A279DF0}" srcOrd="0" destOrd="0" presId="urn:microsoft.com/office/officeart/2005/8/layout/process1"/>
    <dgm:cxn modelId="{018E9FED-2614-4B56-AAEE-E1FEF7D3C6C8}" type="presOf" srcId="{F3B40957-4180-46C0-B88E-74F1C8AEEE21}" destId="{985B89AD-38CB-4435-92C9-020F47EAF43F}" srcOrd="0" destOrd="0" presId="urn:microsoft.com/office/officeart/2005/8/layout/process1"/>
    <dgm:cxn modelId="{37AACF77-7294-4ADD-84BE-DFA6CB953AED}" type="presParOf" srcId="{29EB5686-F275-4A1B-B338-B974999334C0}" destId="{0E9B922F-FE3E-4585-A7DB-F071FB4A859A}" srcOrd="0" destOrd="0" presId="urn:microsoft.com/office/officeart/2005/8/layout/process1"/>
    <dgm:cxn modelId="{FFA19727-1947-4434-A764-6F40BB7FA348}" type="presParOf" srcId="{29EB5686-F275-4A1B-B338-B974999334C0}" destId="{70EB142D-2E95-43FE-9979-D7F933DDC828}" srcOrd="1" destOrd="0" presId="urn:microsoft.com/office/officeart/2005/8/layout/process1"/>
    <dgm:cxn modelId="{9E5A54B6-8398-4E83-8B6B-876CFBF1120B}" type="presParOf" srcId="{70EB142D-2E95-43FE-9979-D7F933DDC828}" destId="{FC840F31-5B10-4028-A747-08A9F99F0F5E}" srcOrd="0" destOrd="0" presId="urn:microsoft.com/office/officeart/2005/8/layout/process1"/>
    <dgm:cxn modelId="{D98550D9-0A2A-41E0-AC0C-ECE0EB168B0E}" type="presParOf" srcId="{29EB5686-F275-4A1B-B338-B974999334C0}" destId="{915E1567-515C-466E-88D2-C60D2A279DF0}" srcOrd="2" destOrd="0" presId="urn:microsoft.com/office/officeart/2005/8/layout/process1"/>
    <dgm:cxn modelId="{720CE9B0-276D-4422-99A3-2FEDD9BEF4FA}" type="presParOf" srcId="{29EB5686-F275-4A1B-B338-B974999334C0}" destId="{985B89AD-38CB-4435-92C9-020F47EAF43F}" srcOrd="3" destOrd="0" presId="urn:microsoft.com/office/officeart/2005/8/layout/process1"/>
    <dgm:cxn modelId="{03EE0025-188A-4A30-BA79-C4A884A644E8}" type="presParOf" srcId="{985B89AD-38CB-4435-92C9-020F47EAF43F}" destId="{A0067E38-B7FD-4353-A962-AD43B61529EF}" srcOrd="0" destOrd="0" presId="urn:microsoft.com/office/officeart/2005/8/layout/process1"/>
    <dgm:cxn modelId="{54108E22-7E36-4A89-9CB9-CBD38E21DE19}" type="presParOf" srcId="{29EB5686-F275-4A1B-B338-B974999334C0}" destId="{38912D0C-B495-4483-9780-20298205030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41D9C1-9760-42F5-B1BC-F965D9DB44DD}" type="doc">
      <dgm:prSet loTypeId="urn:microsoft.com/office/officeart/2005/8/layout/process1" loCatId="process" qsTypeId="urn:microsoft.com/office/officeart/2005/8/quickstyle/simple1" qsCatId="simple" csTypeId="urn:microsoft.com/office/officeart/2005/8/colors/accent5_2" csCatId="accent5" phldr="1"/>
      <dgm:spPr/>
    </dgm:pt>
    <dgm:pt modelId="{37773C1F-CD50-4BDB-AF7C-E68CB364937B}">
      <dgm:prSet phldrT="[Κείμενο]" custT="1"/>
      <dgm:spPr>
        <a:noFill/>
        <a:ln>
          <a:solidFill>
            <a:srgbClr val="FFCC53"/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1. </a:t>
          </a:r>
          <a:r>
            <a:rPr lang="en-US" sz="2000" b="1" dirty="0" err="1">
              <a:solidFill>
                <a:schemeClr val="tx1"/>
              </a:solidFill>
              <a:effectLst/>
              <a:latin typeface="+mj-lt"/>
            </a:rPr>
            <a:t>Leiðbeinandi</a:t>
          </a: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  <a:latin typeface="+mj-lt"/>
            </a:rPr>
            <a:t>sendir</a:t>
          </a: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  <a:latin typeface="+mj-lt"/>
            </a:rPr>
            <a:t>tölvupóst</a:t>
          </a: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  <a:latin typeface="+mj-lt"/>
            </a:rPr>
            <a:t>til</a:t>
          </a: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  <a:latin typeface="+mj-lt"/>
            </a:rPr>
            <a:t>samstarfsaðila</a:t>
          </a: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 CENTAUR* </a:t>
          </a:r>
          <a:r>
            <a:rPr lang="en-US" sz="2000" b="1" dirty="0" err="1">
              <a:solidFill>
                <a:schemeClr val="tx1"/>
              </a:solidFill>
              <a:effectLst/>
              <a:latin typeface="+mj-lt"/>
            </a:rPr>
            <a:t>og</a:t>
          </a: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  <a:latin typeface="+mj-lt"/>
            </a:rPr>
            <a:t>sækir</a:t>
          </a: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 um </a:t>
          </a:r>
          <a:r>
            <a:rPr lang="en-US" sz="2000" b="1" dirty="0" err="1">
              <a:solidFill>
                <a:schemeClr val="tx1"/>
              </a:solidFill>
              <a:effectLst/>
              <a:latin typeface="+mj-lt"/>
            </a:rPr>
            <a:t>námssvæði</a:t>
          </a:r>
          <a:endParaRPr lang="el-GR" sz="2000" b="1" dirty="0">
            <a:solidFill>
              <a:schemeClr val="tx1"/>
            </a:solidFill>
            <a:effectLst/>
            <a:latin typeface="+mj-lt"/>
          </a:endParaRPr>
        </a:p>
      </dgm:t>
    </dgm:pt>
    <dgm:pt modelId="{9EC4638C-2CDD-4ACA-8196-F308EC3336B2}" type="parTrans" cxnId="{6A0EC109-AD16-475A-9384-D3828A8E5A68}">
      <dgm:prSet/>
      <dgm:spPr/>
      <dgm:t>
        <a:bodyPr/>
        <a:lstStyle/>
        <a:p>
          <a:endParaRPr lang="el-GR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5651D558-CD54-4763-B26F-B32220CC88FF}" type="sibTrans" cxnId="{6A0EC109-AD16-475A-9384-D3828A8E5A68}">
      <dgm:prSet custT="1"/>
      <dgm:spPr>
        <a:noFill/>
        <a:ln>
          <a:solidFill>
            <a:srgbClr val="6875C1"/>
          </a:solidFill>
        </a:ln>
      </dgm:spPr>
      <dgm:t>
        <a:bodyPr/>
        <a:lstStyle/>
        <a:p>
          <a:endParaRPr lang="el-GR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28843A26-B5C0-4668-90BF-0E0D1CEA3D20}">
      <dgm:prSet phldrT="[Κείμενο]" custT="1"/>
      <dgm:spPr>
        <a:noFill/>
        <a:ln>
          <a:solidFill>
            <a:srgbClr val="FFCC53"/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3. Ef </a:t>
          </a:r>
          <a:r>
            <a:rPr lang="en-US" sz="2000" b="1" dirty="0" err="1">
              <a:solidFill>
                <a:schemeClr val="tx1"/>
              </a:solidFill>
              <a:effectLst/>
              <a:latin typeface="+mj-lt"/>
            </a:rPr>
            <a:t>þörf</a:t>
          </a: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 er </a:t>
          </a:r>
          <a:r>
            <a:rPr lang="en-US" sz="2000" b="1" dirty="0" err="1">
              <a:solidFill>
                <a:schemeClr val="tx1"/>
              </a:solidFill>
              <a:effectLst/>
              <a:latin typeface="+mj-lt"/>
            </a:rPr>
            <a:t>á</a:t>
          </a: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, </a:t>
          </a:r>
          <a:r>
            <a:rPr lang="en-US" sz="2000" b="1" dirty="0" err="1">
              <a:solidFill>
                <a:schemeClr val="tx1"/>
              </a:solidFill>
              <a:effectLst/>
              <a:latin typeface="+mj-lt"/>
            </a:rPr>
            <a:t>þá</a:t>
          </a: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  <a:latin typeface="+mj-lt"/>
            </a:rPr>
            <a:t>heldur</a:t>
          </a: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  <a:latin typeface="+mj-lt"/>
            </a:rPr>
            <a:t>leiðbeinandi</a:t>
          </a: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  <a:latin typeface="+mj-lt"/>
            </a:rPr>
            <a:t>námssvæðinu</a:t>
          </a: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  <a:latin typeface="+mj-lt"/>
            </a:rPr>
            <a:t>opnu</a:t>
          </a: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  <a:latin typeface="+mj-lt"/>
            </a:rPr>
            <a:t>eftir</a:t>
          </a: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  <a:latin typeface="+mj-lt"/>
            </a:rPr>
            <a:t>að</a:t>
          </a: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  <a:latin typeface="+mj-lt"/>
            </a:rPr>
            <a:t>námskeiði</a:t>
          </a: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  <a:latin typeface="+mj-lt"/>
            </a:rPr>
            <a:t>lýkur</a:t>
          </a: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. </a:t>
          </a:r>
          <a:endParaRPr lang="el-GR" sz="2000" b="1" dirty="0">
            <a:solidFill>
              <a:schemeClr val="tx1"/>
            </a:solidFill>
            <a:effectLst/>
            <a:latin typeface="+mj-lt"/>
          </a:endParaRPr>
        </a:p>
      </dgm:t>
    </dgm:pt>
    <dgm:pt modelId="{F3A2FD59-988E-4263-93C4-38E6EEC3A12C}" type="parTrans" cxnId="{FBECEC85-1F0E-4ADD-936A-2719DF31B3B7}">
      <dgm:prSet/>
      <dgm:spPr/>
      <dgm:t>
        <a:bodyPr/>
        <a:lstStyle/>
        <a:p>
          <a:endParaRPr lang="el-GR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C15F5BB7-1090-4A9B-BA05-88CCB86E3C97}" type="sibTrans" cxnId="{FBECEC85-1F0E-4ADD-936A-2719DF31B3B7}">
      <dgm:prSet custT="1"/>
      <dgm:spPr>
        <a:noFill/>
        <a:ln>
          <a:solidFill>
            <a:srgbClr val="6875C1"/>
          </a:solidFill>
        </a:ln>
      </dgm:spPr>
      <dgm:t>
        <a:bodyPr/>
        <a:lstStyle/>
        <a:p>
          <a:endParaRPr lang="el-GR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D37781F-373A-4EB5-B99A-9884AAE8CF55}">
      <dgm:prSet phldrT="[Κείμενο]" custT="1"/>
      <dgm:spPr>
        <a:noFill/>
        <a:ln>
          <a:solidFill>
            <a:srgbClr val="FFCC53"/>
          </a:solidFill>
        </a:ln>
      </dgm:spPr>
      <dgm:t>
        <a:bodyPr/>
        <a:lstStyle/>
        <a:p>
          <a:pPr marR="0" eaLnBrk="1" fontAlgn="auto" latinLnBrk="0" hangingPunct="1">
            <a:buClrTx/>
            <a:buSzTx/>
            <a:buFontTx/>
            <a:buNone/>
            <a:tabLst/>
            <a:defRPr/>
          </a:pP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2. </a:t>
          </a:r>
          <a:r>
            <a:rPr lang="en-US" sz="2000" b="1" dirty="0" err="1">
              <a:solidFill>
                <a:schemeClr val="tx1"/>
              </a:solidFill>
              <a:effectLst/>
              <a:latin typeface="+mj-lt"/>
            </a:rPr>
            <a:t>Þegar</a:t>
          </a: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  <a:latin typeface="+mj-lt"/>
            </a:rPr>
            <a:t>leiðbeinandi</a:t>
          </a: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 er </a:t>
          </a:r>
          <a:r>
            <a:rPr lang="en-US" sz="2000" b="1" dirty="0" err="1">
              <a:solidFill>
                <a:schemeClr val="tx1"/>
              </a:solidFill>
              <a:effectLst/>
              <a:latin typeface="+mj-lt"/>
            </a:rPr>
            <a:t>kominn</a:t>
          </a: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  <a:latin typeface="+mj-lt"/>
            </a:rPr>
            <a:t>með</a:t>
          </a: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  <a:latin typeface="+mj-lt"/>
            </a:rPr>
            <a:t>aðgang</a:t>
          </a: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  <a:latin typeface="+mj-lt"/>
            </a:rPr>
            <a:t>hefur</a:t>
          </a: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  <a:latin typeface="+mj-lt"/>
            </a:rPr>
            <a:t>hann</a:t>
          </a: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  <a:latin typeface="+mj-lt"/>
            </a:rPr>
            <a:t>samskipti</a:t>
          </a: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  <a:latin typeface="+mj-lt"/>
            </a:rPr>
            <a:t>við</a:t>
          </a: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  <a:latin typeface="+mj-lt"/>
            </a:rPr>
            <a:t>námshópinn</a:t>
          </a: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  <a:latin typeface="+mj-lt"/>
            </a:rPr>
            <a:t>sinn</a:t>
          </a: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.</a:t>
          </a:r>
          <a:endParaRPr lang="el-GR" sz="2000" b="1" dirty="0">
            <a:solidFill>
              <a:schemeClr val="tx1"/>
            </a:solidFill>
            <a:effectLst/>
            <a:latin typeface="+mj-lt"/>
          </a:endParaRPr>
        </a:p>
      </dgm:t>
    </dgm:pt>
    <dgm:pt modelId="{86497677-CF1C-461B-B769-E33E4C5CF039}" type="parTrans" cxnId="{63C9AE70-FD2F-47BF-B4B2-18AD131E2708}">
      <dgm:prSet/>
      <dgm:spPr/>
      <dgm:t>
        <a:bodyPr/>
        <a:lstStyle/>
        <a:p>
          <a:endParaRPr lang="el-GR"/>
        </a:p>
      </dgm:t>
    </dgm:pt>
    <dgm:pt modelId="{F3B40957-4180-46C0-B88E-74F1C8AEEE21}" type="sibTrans" cxnId="{63C9AE70-FD2F-47BF-B4B2-18AD131E2708}">
      <dgm:prSet/>
      <dgm:spPr>
        <a:noFill/>
        <a:ln>
          <a:solidFill>
            <a:srgbClr val="6875C1"/>
          </a:solidFill>
        </a:ln>
      </dgm:spPr>
      <dgm:t>
        <a:bodyPr/>
        <a:lstStyle/>
        <a:p>
          <a:endParaRPr lang="el-GR"/>
        </a:p>
      </dgm:t>
    </dgm:pt>
    <dgm:pt modelId="{29EB5686-F275-4A1B-B338-B974999334C0}" type="pres">
      <dgm:prSet presAssocID="{2941D9C1-9760-42F5-B1BC-F965D9DB44DD}" presName="Name0" presStyleCnt="0">
        <dgm:presLayoutVars>
          <dgm:dir/>
          <dgm:resizeHandles val="exact"/>
        </dgm:presLayoutVars>
      </dgm:prSet>
      <dgm:spPr/>
    </dgm:pt>
    <dgm:pt modelId="{0E9B922F-FE3E-4585-A7DB-F071FB4A859A}" type="pres">
      <dgm:prSet presAssocID="{37773C1F-CD50-4BDB-AF7C-E68CB364937B}" presName="node" presStyleLbl="node1" presStyleIdx="0" presStyleCnt="3" custScaleX="76047" custLinFactNeighborX="-4604" custLinFactNeighborY="7548">
        <dgm:presLayoutVars>
          <dgm:bulletEnabled val="1"/>
        </dgm:presLayoutVars>
      </dgm:prSet>
      <dgm:spPr/>
    </dgm:pt>
    <dgm:pt modelId="{70EB142D-2E95-43FE-9979-D7F933DDC828}" type="pres">
      <dgm:prSet presAssocID="{5651D558-CD54-4763-B26F-B32220CC88FF}" presName="sibTrans" presStyleLbl="sibTrans2D1" presStyleIdx="0" presStyleCnt="2"/>
      <dgm:spPr/>
    </dgm:pt>
    <dgm:pt modelId="{FC840F31-5B10-4028-A747-08A9F99F0F5E}" type="pres">
      <dgm:prSet presAssocID="{5651D558-CD54-4763-B26F-B32220CC88FF}" presName="connectorText" presStyleLbl="sibTrans2D1" presStyleIdx="0" presStyleCnt="2"/>
      <dgm:spPr/>
    </dgm:pt>
    <dgm:pt modelId="{915E1567-515C-466E-88D2-C60D2A279DF0}" type="pres">
      <dgm:prSet presAssocID="{DD37781F-373A-4EB5-B99A-9884AAE8CF55}" presName="node" presStyleLbl="node1" presStyleIdx="1" presStyleCnt="3" custScaleX="102603" custLinFactNeighborX="-4604" custLinFactNeighborY="7548">
        <dgm:presLayoutVars>
          <dgm:bulletEnabled val="1"/>
        </dgm:presLayoutVars>
      </dgm:prSet>
      <dgm:spPr/>
    </dgm:pt>
    <dgm:pt modelId="{985B89AD-38CB-4435-92C9-020F47EAF43F}" type="pres">
      <dgm:prSet presAssocID="{F3B40957-4180-46C0-B88E-74F1C8AEEE21}" presName="sibTrans" presStyleLbl="sibTrans2D1" presStyleIdx="1" presStyleCnt="2"/>
      <dgm:spPr/>
    </dgm:pt>
    <dgm:pt modelId="{A0067E38-B7FD-4353-A962-AD43B61529EF}" type="pres">
      <dgm:prSet presAssocID="{F3B40957-4180-46C0-B88E-74F1C8AEEE21}" presName="connectorText" presStyleLbl="sibTrans2D1" presStyleIdx="1" presStyleCnt="2"/>
      <dgm:spPr/>
    </dgm:pt>
    <dgm:pt modelId="{38912D0C-B495-4483-9780-202982050308}" type="pres">
      <dgm:prSet presAssocID="{28843A26-B5C0-4668-90BF-0E0D1CEA3D20}" presName="node" presStyleLbl="node1" presStyleIdx="2" presStyleCnt="3">
        <dgm:presLayoutVars>
          <dgm:bulletEnabled val="1"/>
        </dgm:presLayoutVars>
      </dgm:prSet>
      <dgm:spPr/>
    </dgm:pt>
  </dgm:ptLst>
  <dgm:cxnLst>
    <dgm:cxn modelId="{6A0EC109-AD16-475A-9384-D3828A8E5A68}" srcId="{2941D9C1-9760-42F5-B1BC-F965D9DB44DD}" destId="{37773C1F-CD50-4BDB-AF7C-E68CB364937B}" srcOrd="0" destOrd="0" parTransId="{9EC4638C-2CDD-4ACA-8196-F308EC3336B2}" sibTransId="{5651D558-CD54-4763-B26F-B32220CC88FF}"/>
    <dgm:cxn modelId="{06916F21-48D7-4878-8446-29A547C3A172}" type="presOf" srcId="{5651D558-CD54-4763-B26F-B32220CC88FF}" destId="{FC840F31-5B10-4028-A747-08A9F99F0F5E}" srcOrd="1" destOrd="0" presId="urn:microsoft.com/office/officeart/2005/8/layout/process1"/>
    <dgm:cxn modelId="{1C1DB237-4C68-4371-8B48-EDD9519D8904}" type="presOf" srcId="{5651D558-CD54-4763-B26F-B32220CC88FF}" destId="{70EB142D-2E95-43FE-9979-D7F933DDC828}" srcOrd="0" destOrd="0" presId="urn:microsoft.com/office/officeart/2005/8/layout/process1"/>
    <dgm:cxn modelId="{69ABB44F-DBFC-4F11-9760-C9A42A96E93C}" type="presOf" srcId="{2941D9C1-9760-42F5-B1BC-F965D9DB44DD}" destId="{29EB5686-F275-4A1B-B338-B974999334C0}" srcOrd="0" destOrd="0" presId="urn:microsoft.com/office/officeart/2005/8/layout/process1"/>
    <dgm:cxn modelId="{63C9AE70-FD2F-47BF-B4B2-18AD131E2708}" srcId="{2941D9C1-9760-42F5-B1BC-F965D9DB44DD}" destId="{DD37781F-373A-4EB5-B99A-9884AAE8CF55}" srcOrd="1" destOrd="0" parTransId="{86497677-CF1C-461B-B769-E33E4C5CF039}" sibTransId="{F3B40957-4180-46C0-B88E-74F1C8AEEE21}"/>
    <dgm:cxn modelId="{28F7E277-F60B-425B-A4EC-5843A75E0758}" type="presOf" srcId="{28843A26-B5C0-4668-90BF-0E0D1CEA3D20}" destId="{38912D0C-B495-4483-9780-202982050308}" srcOrd="0" destOrd="0" presId="urn:microsoft.com/office/officeart/2005/8/layout/process1"/>
    <dgm:cxn modelId="{FBECEC85-1F0E-4ADD-936A-2719DF31B3B7}" srcId="{2941D9C1-9760-42F5-B1BC-F965D9DB44DD}" destId="{28843A26-B5C0-4668-90BF-0E0D1CEA3D20}" srcOrd="2" destOrd="0" parTransId="{F3A2FD59-988E-4263-93C4-38E6EEC3A12C}" sibTransId="{C15F5BB7-1090-4A9B-BA05-88CCB86E3C97}"/>
    <dgm:cxn modelId="{B16FF98E-2569-4CDC-9F32-2DBC60234DAE}" type="presOf" srcId="{F3B40957-4180-46C0-B88E-74F1C8AEEE21}" destId="{A0067E38-B7FD-4353-A962-AD43B61529EF}" srcOrd="1" destOrd="0" presId="urn:microsoft.com/office/officeart/2005/8/layout/process1"/>
    <dgm:cxn modelId="{95D21DA0-E89A-46CA-90BF-FD26A57467FC}" type="presOf" srcId="{37773C1F-CD50-4BDB-AF7C-E68CB364937B}" destId="{0E9B922F-FE3E-4585-A7DB-F071FB4A859A}" srcOrd="0" destOrd="0" presId="urn:microsoft.com/office/officeart/2005/8/layout/process1"/>
    <dgm:cxn modelId="{0ECBE2A7-9DD1-487E-A459-33F1AFEFB0F8}" type="presOf" srcId="{DD37781F-373A-4EB5-B99A-9884AAE8CF55}" destId="{915E1567-515C-466E-88D2-C60D2A279DF0}" srcOrd="0" destOrd="0" presId="urn:microsoft.com/office/officeart/2005/8/layout/process1"/>
    <dgm:cxn modelId="{018E9FED-2614-4B56-AAEE-E1FEF7D3C6C8}" type="presOf" srcId="{F3B40957-4180-46C0-B88E-74F1C8AEEE21}" destId="{985B89AD-38CB-4435-92C9-020F47EAF43F}" srcOrd="0" destOrd="0" presId="urn:microsoft.com/office/officeart/2005/8/layout/process1"/>
    <dgm:cxn modelId="{37AACF77-7294-4ADD-84BE-DFA6CB953AED}" type="presParOf" srcId="{29EB5686-F275-4A1B-B338-B974999334C0}" destId="{0E9B922F-FE3E-4585-A7DB-F071FB4A859A}" srcOrd="0" destOrd="0" presId="urn:microsoft.com/office/officeart/2005/8/layout/process1"/>
    <dgm:cxn modelId="{FFA19727-1947-4434-A764-6F40BB7FA348}" type="presParOf" srcId="{29EB5686-F275-4A1B-B338-B974999334C0}" destId="{70EB142D-2E95-43FE-9979-D7F933DDC828}" srcOrd="1" destOrd="0" presId="urn:microsoft.com/office/officeart/2005/8/layout/process1"/>
    <dgm:cxn modelId="{9E5A54B6-8398-4E83-8B6B-876CFBF1120B}" type="presParOf" srcId="{70EB142D-2E95-43FE-9979-D7F933DDC828}" destId="{FC840F31-5B10-4028-A747-08A9F99F0F5E}" srcOrd="0" destOrd="0" presId="urn:microsoft.com/office/officeart/2005/8/layout/process1"/>
    <dgm:cxn modelId="{D98550D9-0A2A-41E0-AC0C-ECE0EB168B0E}" type="presParOf" srcId="{29EB5686-F275-4A1B-B338-B974999334C0}" destId="{915E1567-515C-466E-88D2-C60D2A279DF0}" srcOrd="2" destOrd="0" presId="urn:microsoft.com/office/officeart/2005/8/layout/process1"/>
    <dgm:cxn modelId="{720CE9B0-276D-4422-99A3-2FEDD9BEF4FA}" type="presParOf" srcId="{29EB5686-F275-4A1B-B338-B974999334C0}" destId="{985B89AD-38CB-4435-92C9-020F47EAF43F}" srcOrd="3" destOrd="0" presId="urn:microsoft.com/office/officeart/2005/8/layout/process1"/>
    <dgm:cxn modelId="{03EE0025-188A-4A30-BA79-C4A884A644E8}" type="presParOf" srcId="{985B89AD-38CB-4435-92C9-020F47EAF43F}" destId="{A0067E38-B7FD-4353-A962-AD43B61529EF}" srcOrd="0" destOrd="0" presId="urn:microsoft.com/office/officeart/2005/8/layout/process1"/>
    <dgm:cxn modelId="{54108E22-7E36-4A89-9CB9-CBD38E21DE19}" type="presParOf" srcId="{29EB5686-F275-4A1B-B338-B974999334C0}" destId="{38912D0C-B495-4483-9780-20298205030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41D9C1-9760-42F5-B1BC-F965D9DB44DD}" type="doc">
      <dgm:prSet loTypeId="urn:microsoft.com/office/officeart/2005/8/layout/process1" loCatId="process" qsTypeId="urn:microsoft.com/office/officeart/2005/8/quickstyle/simple1" qsCatId="simple" csTypeId="urn:microsoft.com/office/officeart/2005/8/colors/accent5_2" csCatId="accent5" phldr="1"/>
      <dgm:spPr/>
    </dgm:pt>
    <dgm:pt modelId="{28843A26-B5C0-4668-90BF-0E0D1CEA3D20}">
      <dgm:prSet phldrT="[Κείμενο]" custT="1"/>
      <dgm:spPr>
        <a:solidFill>
          <a:srgbClr val="FFCC53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1. </a:t>
          </a:r>
          <a:r>
            <a:rPr lang="en-US" sz="2000" b="1" dirty="0" err="1">
              <a:solidFill>
                <a:schemeClr val="tx1"/>
              </a:solidFill>
              <a:effectLst/>
              <a:latin typeface="+mj-lt"/>
            </a:rPr>
            <a:t>Leitar</a:t>
          </a: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  <a:latin typeface="+mj-lt"/>
            </a:rPr>
            <a:t>í</a:t>
          </a: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  CENTAUR </a:t>
          </a:r>
          <a:r>
            <a:rPr lang="en-US" sz="2000" b="1" dirty="0" err="1">
              <a:solidFill>
                <a:schemeClr val="tx1"/>
              </a:solidFill>
              <a:effectLst/>
              <a:latin typeface="+mj-lt"/>
            </a:rPr>
            <a:t>gagnagrunninum</a:t>
          </a: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  <a:latin typeface="+mj-lt"/>
            </a:rPr>
            <a:t>eftir</a:t>
          </a: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  <a:latin typeface="+mj-lt"/>
            </a:rPr>
            <a:t>leiðbeinanda</a:t>
          </a:r>
          <a:endParaRPr lang="en-US" sz="2000" b="1" dirty="0">
            <a:solidFill>
              <a:schemeClr val="tx1"/>
            </a:solidFill>
            <a:effectLst/>
            <a:latin typeface="+mj-lt"/>
          </a:endParaRPr>
        </a:p>
      </dgm:t>
    </dgm:pt>
    <dgm:pt modelId="{F3A2FD59-988E-4263-93C4-38E6EEC3A12C}" type="parTrans" cxnId="{FBECEC85-1F0E-4ADD-936A-2719DF31B3B7}">
      <dgm:prSet/>
      <dgm:spPr/>
      <dgm:t>
        <a:bodyPr/>
        <a:lstStyle/>
        <a:p>
          <a:endParaRPr lang="el-GR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C15F5BB7-1090-4A9B-BA05-88CCB86E3C97}" type="sibTrans" cxnId="{FBECEC85-1F0E-4ADD-936A-2719DF31B3B7}">
      <dgm:prSet custT="1"/>
      <dgm:spPr>
        <a:noFill/>
        <a:ln>
          <a:solidFill>
            <a:srgbClr val="6875C1"/>
          </a:solidFill>
        </a:ln>
      </dgm:spPr>
      <dgm:t>
        <a:bodyPr/>
        <a:lstStyle/>
        <a:p>
          <a:endParaRPr lang="el-GR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E95D94C4-3094-404B-B1F3-1321218EB4AD}">
      <dgm:prSet phldrT="[Κείμενο]" custT="1"/>
      <dgm:spPr>
        <a:solidFill>
          <a:srgbClr val="FFCC53"/>
        </a:solidFill>
        <a:ln w="28575">
          <a:solidFill>
            <a:srgbClr val="FFCC53"/>
          </a:solidFill>
        </a:ln>
      </dgm:spPr>
      <dgm:t>
        <a:bodyPr/>
        <a:lstStyle/>
        <a:p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2. </a:t>
          </a:r>
          <a:r>
            <a:rPr lang="en-US" sz="2000" b="1" dirty="0" err="1">
              <a:solidFill>
                <a:schemeClr val="tx1"/>
              </a:solidFill>
              <a:effectLst/>
              <a:latin typeface="+mj-lt"/>
            </a:rPr>
            <a:t>Hefur</a:t>
          </a: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  <a:latin typeface="+mj-lt"/>
            </a:rPr>
            <a:t>samband</a:t>
          </a: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  <a:latin typeface="+mj-lt"/>
            </a:rPr>
            <a:t>við</a:t>
          </a: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  <a:latin typeface="+mj-lt"/>
            </a:rPr>
            <a:t>leiðbeinanda</a:t>
          </a:r>
          <a:endParaRPr lang="el-GR" sz="2000" b="1" dirty="0">
            <a:solidFill>
              <a:schemeClr val="tx1"/>
            </a:solidFill>
            <a:effectLst/>
            <a:latin typeface="+mj-lt"/>
          </a:endParaRPr>
        </a:p>
      </dgm:t>
    </dgm:pt>
    <dgm:pt modelId="{F4FA808B-5A82-4464-9DEB-0D80CBDFE57B}" type="parTrans" cxnId="{914C193F-2093-473D-8090-46D15C2F44D6}">
      <dgm:prSet/>
      <dgm:spPr/>
      <dgm:t>
        <a:bodyPr/>
        <a:lstStyle/>
        <a:p>
          <a:endParaRPr lang="el-GR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77B0CE9-659A-4F64-9D7E-97D7C9BF1898}" type="sibTrans" cxnId="{914C193F-2093-473D-8090-46D15C2F44D6}">
      <dgm:prSet custT="1"/>
      <dgm:spPr>
        <a:noFill/>
        <a:ln>
          <a:solidFill>
            <a:srgbClr val="6875C1"/>
          </a:solidFill>
        </a:ln>
      </dgm:spPr>
      <dgm:t>
        <a:bodyPr/>
        <a:lstStyle/>
        <a:p>
          <a:endParaRPr lang="el-GR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63FDE880-66BF-4F98-81DF-D9497D269A82}">
      <dgm:prSet phldrT="[Κείμενο]" custT="1"/>
      <dgm:spPr>
        <a:solidFill>
          <a:srgbClr val="FFCC53"/>
        </a:solidFill>
        <a:ln w="28575">
          <a:solidFill>
            <a:srgbClr val="FFCC53"/>
          </a:solidFill>
        </a:ln>
      </dgm:spPr>
      <dgm:t>
        <a:bodyPr/>
        <a:lstStyle/>
        <a:p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3. </a:t>
          </a:r>
          <a:r>
            <a:rPr lang="en-US" sz="2000" b="1" dirty="0" err="1">
              <a:solidFill>
                <a:schemeClr val="tx1"/>
              </a:solidFill>
              <a:effectLst/>
              <a:latin typeface="+mj-lt"/>
            </a:rPr>
            <a:t>Bíður</a:t>
          </a: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  <a:latin typeface="+mj-lt"/>
            </a:rPr>
            <a:t>eftir</a:t>
          </a: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  <a:latin typeface="+mj-lt"/>
            </a:rPr>
            <a:t>boði</a:t>
          </a: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  <a:latin typeface="+mj-lt"/>
            </a:rPr>
            <a:t>á</a:t>
          </a: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  <a:latin typeface="+mj-lt"/>
            </a:rPr>
            <a:t>námskeið</a:t>
          </a: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  <a:latin typeface="+mj-lt"/>
            </a:rPr>
            <a:t>frá</a:t>
          </a: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  <a:latin typeface="+mj-lt"/>
            </a:rPr>
            <a:t>leiðbeinanda</a:t>
          </a:r>
          <a:endParaRPr lang="el-GR" sz="2000" b="1" dirty="0">
            <a:solidFill>
              <a:schemeClr val="tx1"/>
            </a:solidFill>
            <a:effectLst/>
            <a:latin typeface="+mj-lt"/>
          </a:endParaRPr>
        </a:p>
      </dgm:t>
    </dgm:pt>
    <dgm:pt modelId="{415F3F93-25AF-45E4-BB24-D7F3D27E96EB}" type="parTrans" cxnId="{C491DBB1-DECD-456D-A439-FC023E4AB7E8}">
      <dgm:prSet/>
      <dgm:spPr/>
      <dgm:t>
        <a:bodyPr/>
        <a:lstStyle/>
        <a:p>
          <a:endParaRPr lang="el-GR"/>
        </a:p>
      </dgm:t>
    </dgm:pt>
    <dgm:pt modelId="{836F9C26-7A76-43F9-B418-13B9E21B8EBB}" type="sibTrans" cxnId="{C491DBB1-DECD-456D-A439-FC023E4AB7E8}">
      <dgm:prSet/>
      <dgm:spPr/>
      <dgm:t>
        <a:bodyPr/>
        <a:lstStyle/>
        <a:p>
          <a:endParaRPr lang="el-GR"/>
        </a:p>
      </dgm:t>
    </dgm:pt>
    <dgm:pt modelId="{29EB5686-F275-4A1B-B338-B974999334C0}" type="pres">
      <dgm:prSet presAssocID="{2941D9C1-9760-42F5-B1BC-F965D9DB44DD}" presName="Name0" presStyleCnt="0">
        <dgm:presLayoutVars>
          <dgm:dir/>
          <dgm:resizeHandles val="exact"/>
        </dgm:presLayoutVars>
      </dgm:prSet>
      <dgm:spPr/>
    </dgm:pt>
    <dgm:pt modelId="{38912D0C-B495-4483-9780-202982050308}" type="pres">
      <dgm:prSet presAssocID="{28843A26-B5C0-4668-90BF-0E0D1CEA3D20}" presName="node" presStyleLbl="node1" presStyleIdx="0" presStyleCnt="3">
        <dgm:presLayoutVars>
          <dgm:bulletEnabled val="1"/>
        </dgm:presLayoutVars>
      </dgm:prSet>
      <dgm:spPr/>
    </dgm:pt>
    <dgm:pt modelId="{3527020A-E7C7-42E8-A336-719CEDDB939F}" type="pres">
      <dgm:prSet presAssocID="{C15F5BB7-1090-4A9B-BA05-88CCB86E3C97}" presName="sibTrans" presStyleLbl="sibTrans2D1" presStyleIdx="0" presStyleCnt="2"/>
      <dgm:spPr/>
    </dgm:pt>
    <dgm:pt modelId="{4A889669-BF49-4A08-9FC9-3A80CB522377}" type="pres">
      <dgm:prSet presAssocID="{C15F5BB7-1090-4A9B-BA05-88CCB86E3C97}" presName="connectorText" presStyleLbl="sibTrans2D1" presStyleIdx="0" presStyleCnt="2"/>
      <dgm:spPr/>
    </dgm:pt>
    <dgm:pt modelId="{EC06B31B-72D5-4935-A65B-1DC8E883B01E}" type="pres">
      <dgm:prSet presAssocID="{E95D94C4-3094-404B-B1F3-1321218EB4AD}" presName="node" presStyleLbl="node1" presStyleIdx="1" presStyleCnt="3">
        <dgm:presLayoutVars>
          <dgm:bulletEnabled val="1"/>
        </dgm:presLayoutVars>
      </dgm:prSet>
      <dgm:spPr/>
    </dgm:pt>
    <dgm:pt modelId="{62FD8D35-E79D-4AC7-93D0-43E719C6A6E6}" type="pres">
      <dgm:prSet presAssocID="{B77B0CE9-659A-4F64-9D7E-97D7C9BF1898}" presName="sibTrans" presStyleLbl="sibTrans2D1" presStyleIdx="1" presStyleCnt="2"/>
      <dgm:spPr/>
    </dgm:pt>
    <dgm:pt modelId="{49DA337F-D197-4B0C-BF42-F67FB966FC28}" type="pres">
      <dgm:prSet presAssocID="{B77B0CE9-659A-4F64-9D7E-97D7C9BF1898}" presName="connectorText" presStyleLbl="sibTrans2D1" presStyleIdx="1" presStyleCnt="2"/>
      <dgm:spPr/>
    </dgm:pt>
    <dgm:pt modelId="{D190C878-4999-452B-A9C4-B50693BE3390}" type="pres">
      <dgm:prSet presAssocID="{63FDE880-66BF-4F98-81DF-D9497D269A82}" presName="node" presStyleLbl="node1" presStyleIdx="2" presStyleCnt="3">
        <dgm:presLayoutVars>
          <dgm:bulletEnabled val="1"/>
        </dgm:presLayoutVars>
      </dgm:prSet>
      <dgm:spPr/>
    </dgm:pt>
  </dgm:ptLst>
  <dgm:cxnLst>
    <dgm:cxn modelId="{914C193F-2093-473D-8090-46D15C2F44D6}" srcId="{2941D9C1-9760-42F5-B1BC-F965D9DB44DD}" destId="{E95D94C4-3094-404B-B1F3-1321218EB4AD}" srcOrd="1" destOrd="0" parTransId="{F4FA808B-5A82-4464-9DEB-0D80CBDFE57B}" sibTransId="{B77B0CE9-659A-4F64-9D7E-97D7C9BF1898}"/>
    <dgm:cxn modelId="{69ABB44F-DBFC-4F11-9760-C9A42A96E93C}" type="presOf" srcId="{2941D9C1-9760-42F5-B1BC-F965D9DB44DD}" destId="{29EB5686-F275-4A1B-B338-B974999334C0}" srcOrd="0" destOrd="0" presId="urn:microsoft.com/office/officeart/2005/8/layout/process1"/>
    <dgm:cxn modelId="{28F7E277-F60B-425B-A4EC-5843A75E0758}" type="presOf" srcId="{28843A26-B5C0-4668-90BF-0E0D1CEA3D20}" destId="{38912D0C-B495-4483-9780-202982050308}" srcOrd="0" destOrd="0" presId="urn:microsoft.com/office/officeart/2005/8/layout/process1"/>
    <dgm:cxn modelId="{FBECEC85-1F0E-4ADD-936A-2719DF31B3B7}" srcId="{2941D9C1-9760-42F5-B1BC-F965D9DB44DD}" destId="{28843A26-B5C0-4668-90BF-0E0D1CEA3D20}" srcOrd="0" destOrd="0" parTransId="{F3A2FD59-988E-4263-93C4-38E6EEC3A12C}" sibTransId="{C15F5BB7-1090-4A9B-BA05-88CCB86E3C97}"/>
    <dgm:cxn modelId="{178A1493-4377-49B0-BAAD-A38CB727BE91}" type="presOf" srcId="{B77B0CE9-659A-4F64-9D7E-97D7C9BF1898}" destId="{62FD8D35-E79D-4AC7-93D0-43E719C6A6E6}" srcOrd="0" destOrd="0" presId="urn:microsoft.com/office/officeart/2005/8/layout/process1"/>
    <dgm:cxn modelId="{245D2DA4-1176-48BF-9746-8F176FAA6FB5}" type="presOf" srcId="{E95D94C4-3094-404B-B1F3-1321218EB4AD}" destId="{EC06B31B-72D5-4935-A65B-1DC8E883B01E}" srcOrd="0" destOrd="0" presId="urn:microsoft.com/office/officeart/2005/8/layout/process1"/>
    <dgm:cxn modelId="{6B3542A7-ADAA-4175-8678-E0A72932049B}" type="presOf" srcId="{C15F5BB7-1090-4A9B-BA05-88CCB86E3C97}" destId="{3527020A-E7C7-42E8-A336-719CEDDB939F}" srcOrd="0" destOrd="0" presId="urn:microsoft.com/office/officeart/2005/8/layout/process1"/>
    <dgm:cxn modelId="{C491DBB1-DECD-456D-A439-FC023E4AB7E8}" srcId="{2941D9C1-9760-42F5-B1BC-F965D9DB44DD}" destId="{63FDE880-66BF-4F98-81DF-D9497D269A82}" srcOrd="2" destOrd="0" parTransId="{415F3F93-25AF-45E4-BB24-D7F3D27E96EB}" sibTransId="{836F9C26-7A76-43F9-B418-13B9E21B8EBB}"/>
    <dgm:cxn modelId="{5BF8D6C2-EE07-47C3-826A-705C931980E2}" type="presOf" srcId="{63FDE880-66BF-4F98-81DF-D9497D269A82}" destId="{D190C878-4999-452B-A9C4-B50693BE3390}" srcOrd="0" destOrd="0" presId="urn:microsoft.com/office/officeart/2005/8/layout/process1"/>
    <dgm:cxn modelId="{3CCEA0DE-5FB5-41E3-93B5-26AB8086EB14}" type="presOf" srcId="{C15F5BB7-1090-4A9B-BA05-88CCB86E3C97}" destId="{4A889669-BF49-4A08-9FC9-3A80CB522377}" srcOrd="1" destOrd="0" presId="urn:microsoft.com/office/officeart/2005/8/layout/process1"/>
    <dgm:cxn modelId="{51DD01FC-6AFB-415F-8C7F-650A34B22364}" type="presOf" srcId="{B77B0CE9-659A-4F64-9D7E-97D7C9BF1898}" destId="{49DA337F-D197-4B0C-BF42-F67FB966FC28}" srcOrd="1" destOrd="0" presId="urn:microsoft.com/office/officeart/2005/8/layout/process1"/>
    <dgm:cxn modelId="{54108E22-7E36-4A89-9CB9-CBD38E21DE19}" type="presParOf" srcId="{29EB5686-F275-4A1B-B338-B974999334C0}" destId="{38912D0C-B495-4483-9780-202982050308}" srcOrd="0" destOrd="0" presId="urn:microsoft.com/office/officeart/2005/8/layout/process1"/>
    <dgm:cxn modelId="{9184D130-1B38-4BB9-9E45-6846635E1EFB}" type="presParOf" srcId="{29EB5686-F275-4A1B-B338-B974999334C0}" destId="{3527020A-E7C7-42E8-A336-719CEDDB939F}" srcOrd="1" destOrd="0" presId="urn:microsoft.com/office/officeart/2005/8/layout/process1"/>
    <dgm:cxn modelId="{F0F41C8D-12EB-4EDF-BCA9-97BB850DA1EE}" type="presParOf" srcId="{3527020A-E7C7-42E8-A336-719CEDDB939F}" destId="{4A889669-BF49-4A08-9FC9-3A80CB522377}" srcOrd="0" destOrd="0" presId="urn:microsoft.com/office/officeart/2005/8/layout/process1"/>
    <dgm:cxn modelId="{38967E67-59F5-455A-8AA8-F58688F63001}" type="presParOf" srcId="{29EB5686-F275-4A1B-B338-B974999334C0}" destId="{EC06B31B-72D5-4935-A65B-1DC8E883B01E}" srcOrd="2" destOrd="0" presId="urn:microsoft.com/office/officeart/2005/8/layout/process1"/>
    <dgm:cxn modelId="{83A80EBB-6A56-4796-8F5D-9B0033DF21EF}" type="presParOf" srcId="{29EB5686-F275-4A1B-B338-B974999334C0}" destId="{62FD8D35-E79D-4AC7-93D0-43E719C6A6E6}" srcOrd="3" destOrd="0" presId="urn:microsoft.com/office/officeart/2005/8/layout/process1"/>
    <dgm:cxn modelId="{5061F55E-1A52-4F7A-B57E-35304F0589DD}" type="presParOf" srcId="{62FD8D35-E79D-4AC7-93D0-43E719C6A6E6}" destId="{49DA337F-D197-4B0C-BF42-F67FB966FC28}" srcOrd="0" destOrd="0" presId="urn:microsoft.com/office/officeart/2005/8/layout/process1"/>
    <dgm:cxn modelId="{60123127-5DA8-41C8-8A0C-44B4E514BCEC}" type="presParOf" srcId="{29EB5686-F275-4A1B-B338-B974999334C0}" destId="{D190C878-4999-452B-A9C4-B50693BE339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41D9C1-9760-42F5-B1BC-F965D9DB44DD}" type="doc">
      <dgm:prSet loTypeId="urn:microsoft.com/office/officeart/2005/8/layout/process1" loCatId="process" qsTypeId="urn:microsoft.com/office/officeart/2005/8/quickstyle/simple1" qsCatId="simple" csTypeId="urn:microsoft.com/office/officeart/2005/8/colors/accent5_2" csCatId="accent5" phldr="1"/>
      <dgm:spPr/>
    </dgm:pt>
    <dgm:pt modelId="{28843A26-B5C0-4668-90BF-0E0D1CEA3D20}">
      <dgm:prSet phldrT="[Κείμενο]" custT="1"/>
      <dgm:spPr>
        <a:solidFill>
          <a:srgbClr val="FFCC53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dirty="0">
              <a:solidFill>
                <a:schemeClr val="tx1"/>
              </a:solidFill>
              <a:effectLst/>
              <a:latin typeface="+mj-lt"/>
            </a:rPr>
            <a:t>1.Fær </a:t>
          </a:r>
          <a:r>
            <a:rPr lang="en-US" sz="2400" b="1" dirty="0" err="1">
              <a:solidFill>
                <a:schemeClr val="tx1"/>
              </a:solidFill>
              <a:effectLst/>
              <a:latin typeface="+mj-lt"/>
            </a:rPr>
            <a:t>boð</a:t>
          </a:r>
          <a:r>
            <a:rPr lang="en-US" sz="2400" b="1" dirty="0">
              <a:solidFill>
                <a:schemeClr val="tx1"/>
              </a:solidFill>
              <a:effectLst/>
              <a:latin typeface="+mj-lt"/>
            </a:rPr>
            <a:t> um </a:t>
          </a:r>
          <a:r>
            <a:rPr lang="en-US" sz="2400" b="1" dirty="0" err="1">
              <a:solidFill>
                <a:schemeClr val="tx1"/>
              </a:solidFill>
              <a:effectLst/>
              <a:latin typeface="+mj-lt"/>
            </a:rPr>
            <a:t>þátttöku</a:t>
          </a:r>
          <a:r>
            <a:rPr lang="en-US" sz="2400" b="1" dirty="0">
              <a:solidFill>
                <a:schemeClr val="tx1"/>
              </a:solidFill>
              <a:effectLst/>
              <a:latin typeface="+mj-lt"/>
            </a:rPr>
            <a:t>, </a:t>
          </a:r>
          <a:r>
            <a:rPr lang="en-US" sz="2400" b="1" dirty="0" err="1">
              <a:solidFill>
                <a:schemeClr val="tx1"/>
              </a:solidFill>
              <a:effectLst/>
              <a:latin typeface="+mj-lt"/>
            </a:rPr>
            <a:t>svara</a:t>
          </a:r>
          <a:r>
            <a:rPr lang="en-US" sz="2400" b="1" dirty="0">
              <a:solidFill>
                <a:schemeClr val="tx1"/>
              </a:solidFill>
              <a:effectLst/>
              <a:latin typeface="+mj-lt"/>
            </a:rPr>
            <a:t> SMS </a:t>
          </a:r>
          <a:r>
            <a:rPr lang="en-US" sz="2400" b="1" dirty="0" err="1">
              <a:solidFill>
                <a:schemeClr val="tx1"/>
              </a:solidFill>
              <a:effectLst/>
              <a:latin typeface="+mj-lt"/>
            </a:rPr>
            <a:t>spurningalista</a:t>
          </a:r>
          <a:r>
            <a:rPr lang="en-US" sz="2400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400" b="1" dirty="0" err="1">
              <a:solidFill>
                <a:schemeClr val="tx1"/>
              </a:solidFill>
              <a:effectLst/>
              <a:latin typeface="+mj-lt"/>
            </a:rPr>
            <a:t>og</a:t>
          </a:r>
          <a:r>
            <a:rPr lang="en-US" sz="2400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400" b="1" dirty="0" err="1">
              <a:solidFill>
                <a:schemeClr val="tx1"/>
              </a:solidFill>
              <a:effectLst/>
              <a:latin typeface="+mj-lt"/>
            </a:rPr>
            <a:t>sendir</a:t>
          </a:r>
          <a:r>
            <a:rPr lang="en-US" sz="2400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400" b="1" dirty="0" err="1">
              <a:solidFill>
                <a:schemeClr val="tx1"/>
              </a:solidFill>
              <a:effectLst/>
              <a:latin typeface="+mj-lt"/>
            </a:rPr>
            <a:t>leiðbeinanda</a:t>
          </a:r>
          <a:r>
            <a:rPr lang="en-US" sz="2400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400" b="1" dirty="0" err="1">
              <a:solidFill>
                <a:schemeClr val="tx1"/>
              </a:solidFill>
              <a:effectLst/>
              <a:latin typeface="+mj-lt"/>
            </a:rPr>
            <a:t>niðurstöður</a:t>
          </a:r>
          <a:r>
            <a:rPr lang="en-US" sz="2400" b="1" dirty="0">
              <a:solidFill>
                <a:schemeClr val="tx1"/>
              </a:solidFill>
              <a:effectLst/>
              <a:latin typeface="+mj-lt"/>
            </a:rPr>
            <a:t> </a:t>
          </a:r>
        </a:p>
      </dgm:t>
    </dgm:pt>
    <dgm:pt modelId="{F3A2FD59-988E-4263-93C4-38E6EEC3A12C}" type="parTrans" cxnId="{FBECEC85-1F0E-4ADD-936A-2719DF31B3B7}">
      <dgm:prSet/>
      <dgm:spPr/>
      <dgm:t>
        <a:bodyPr/>
        <a:lstStyle/>
        <a:p>
          <a:endParaRPr lang="el-GR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C15F5BB7-1090-4A9B-BA05-88CCB86E3C97}" type="sibTrans" cxnId="{FBECEC85-1F0E-4ADD-936A-2719DF31B3B7}">
      <dgm:prSet custT="1"/>
      <dgm:spPr>
        <a:noFill/>
        <a:ln>
          <a:solidFill>
            <a:srgbClr val="6875C1"/>
          </a:solidFill>
        </a:ln>
      </dgm:spPr>
      <dgm:t>
        <a:bodyPr/>
        <a:lstStyle/>
        <a:p>
          <a:endParaRPr lang="el-GR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E95D94C4-3094-404B-B1F3-1321218EB4AD}">
      <dgm:prSet phldrT="[Κείμενο]" custT="1"/>
      <dgm:spPr>
        <a:solidFill>
          <a:srgbClr val="FFCC53"/>
        </a:solidFill>
        <a:ln w="28575">
          <a:solidFill>
            <a:srgbClr val="FFCC53"/>
          </a:solidFill>
        </a:ln>
      </dgm:spPr>
      <dgm:t>
        <a:bodyPr/>
        <a:lstStyle/>
        <a:p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2. </a:t>
          </a:r>
          <a:r>
            <a:rPr lang="en-US" sz="2400" b="1" dirty="0" err="1">
              <a:solidFill>
                <a:schemeClr val="tx1"/>
              </a:solidFill>
              <a:effectLst/>
              <a:latin typeface="+mj-lt"/>
            </a:rPr>
            <a:t>Tekur</a:t>
          </a:r>
          <a:r>
            <a:rPr lang="en-US" sz="2400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400" b="1" dirty="0" err="1">
              <a:solidFill>
                <a:schemeClr val="tx1"/>
              </a:solidFill>
              <a:effectLst/>
              <a:latin typeface="+mj-lt"/>
            </a:rPr>
            <a:t>þátt</a:t>
          </a:r>
          <a:r>
            <a:rPr lang="en-US" sz="2400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400" b="1" dirty="0" err="1">
              <a:solidFill>
                <a:schemeClr val="tx1"/>
              </a:solidFill>
              <a:effectLst/>
              <a:latin typeface="+mj-lt"/>
            </a:rPr>
            <a:t>í</a:t>
          </a:r>
          <a:r>
            <a:rPr lang="en-US" sz="2400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400" b="1" dirty="0" err="1">
              <a:solidFill>
                <a:schemeClr val="tx1"/>
              </a:solidFill>
              <a:effectLst/>
              <a:latin typeface="+mj-lt"/>
            </a:rPr>
            <a:t>staðbundnu</a:t>
          </a:r>
          <a:r>
            <a:rPr lang="en-US" sz="2400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400" b="1" dirty="0" err="1">
              <a:solidFill>
                <a:schemeClr val="tx1"/>
              </a:solidFill>
              <a:effectLst/>
              <a:latin typeface="+mj-lt"/>
            </a:rPr>
            <a:t>námskeiði</a:t>
          </a:r>
          <a:endParaRPr lang="el-GR" sz="2400" b="1" dirty="0">
            <a:solidFill>
              <a:schemeClr val="tx1"/>
            </a:solidFill>
            <a:effectLst/>
            <a:latin typeface="+mj-lt"/>
          </a:endParaRPr>
        </a:p>
      </dgm:t>
    </dgm:pt>
    <dgm:pt modelId="{F4FA808B-5A82-4464-9DEB-0D80CBDFE57B}" type="parTrans" cxnId="{914C193F-2093-473D-8090-46D15C2F44D6}">
      <dgm:prSet/>
      <dgm:spPr/>
      <dgm:t>
        <a:bodyPr/>
        <a:lstStyle/>
        <a:p>
          <a:endParaRPr lang="el-GR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77B0CE9-659A-4F64-9D7E-97D7C9BF1898}" type="sibTrans" cxnId="{914C193F-2093-473D-8090-46D15C2F44D6}">
      <dgm:prSet custT="1"/>
      <dgm:spPr>
        <a:noFill/>
        <a:ln>
          <a:solidFill>
            <a:srgbClr val="6875C1"/>
          </a:solidFill>
        </a:ln>
      </dgm:spPr>
      <dgm:t>
        <a:bodyPr/>
        <a:lstStyle/>
        <a:p>
          <a:endParaRPr lang="el-GR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29EB5686-F275-4A1B-B338-B974999334C0}" type="pres">
      <dgm:prSet presAssocID="{2941D9C1-9760-42F5-B1BC-F965D9DB44DD}" presName="Name0" presStyleCnt="0">
        <dgm:presLayoutVars>
          <dgm:dir/>
          <dgm:resizeHandles val="exact"/>
        </dgm:presLayoutVars>
      </dgm:prSet>
      <dgm:spPr/>
    </dgm:pt>
    <dgm:pt modelId="{38912D0C-B495-4483-9780-202982050308}" type="pres">
      <dgm:prSet presAssocID="{28843A26-B5C0-4668-90BF-0E0D1CEA3D20}" presName="node" presStyleLbl="node1" presStyleIdx="0" presStyleCnt="2">
        <dgm:presLayoutVars>
          <dgm:bulletEnabled val="1"/>
        </dgm:presLayoutVars>
      </dgm:prSet>
      <dgm:spPr/>
    </dgm:pt>
    <dgm:pt modelId="{3527020A-E7C7-42E8-A336-719CEDDB939F}" type="pres">
      <dgm:prSet presAssocID="{C15F5BB7-1090-4A9B-BA05-88CCB86E3C97}" presName="sibTrans" presStyleLbl="sibTrans2D1" presStyleIdx="0" presStyleCnt="1"/>
      <dgm:spPr/>
    </dgm:pt>
    <dgm:pt modelId="{4A889669-BF49-4A08-9FC9-3A80CB522377}" type="pres">
      <dgm:prSet presAssocID="{C15F5BB7-1090-4A9B-BA05-88CCB86E3C97}" presName="connectorText" presStyleLbl="sibTrans2D1" presStyleIdx="0" presStyleCnt="1"/>
      <dgm:spPr/>
    </dgm:pt>
    <dgm:pt modelId="{EC06B31B-72D5-4935-A65B-1DC8E883B01E}" type="pres">
      <dgm:prSet presAssocID="{E95D94C4-3094-404B-B1F3-1321218EB4AD}" presName="node" presStyleLbl="node1" presStyleIdx="1" presStyleCnt="2">
        <dgm:presLayoutVars>
          <dgm:bulletEnabled val="1"/>
        </dgm:presLayoutVars>
      </dgm:prSet>
      <dgm:spPr/>
    </dgm:pt>
  </dgm:ptLst>
  <dgm:cxnLst>
    <dgm:cxn modelId="{914C193F-2093-473D-8090-46D15C2F44D6}" srcId="{2941D9C1-9760-42F5-B1BC-F965D9DB44DD}" destId="{E95D94C4-3094-404B-B1F3-1321218EB4AD}" srcOrd="1" destOrd="0" parTransId="{F4FA808B-5A82-4464-9DEB-0D80CBDFE57B}" sibTransId="{B77B0CE9-659A-4F64-9D7E-97D7C9BF1898}"/>
    <dgm:cxn modelId="{69ABB44F-DBFC-4F11-9760-C9A42A96E93C}" type="presOf" srcId="{2941D9C1-9760-42F5-B1BC-F965D9DB44DD}" destId="{29EB5686-F275-4A1B-B338-B974999334C0}" srcOrd="0" destOrd="0" presId="urn:microsoft.com/office/officeart/2005/8/layout/process1"/>
    <dgm:cxn modelId="{28F7E277-F60B-425B-A4EC-5843A75E0758}" type="presOf" srcId="{28843A26-B5C0-4668-90BF-0E0D1CEA3D20}" destId="{38912D0C-B495-4483-9780-202982050308}" srcOrd="0" destOrd="0" presId="urn:microsoft.com/office/officeart/2005/8/layout/process1"/>
    <dgm:cxn modelId="{FBECEC85-1F0E-4ADD-936A-2719DF31B3B7}" srcId="{2941D9C1-9760-42F5-B1BC-F965D9DB44DD}" destId="{28843A26-B5C0-4668-90BF-0E0D1CEA3D20}" srcOrd="0" destOrd="0" parTransId="{F3A2FD59-988E-4263-93C4-38E6EEC3A12C}" sibTransId="{C15F5BB7-1090-4A9B-BA05-88CCB86E3C97}"/>
    <dgm:cxn modelId="{245D2DA4-1176-48BF-9746-8F176FAA6FB5}" type="presOf" srcId="{E95D94C4-3094-404B-B1F3-1321218EB4AD}" destId="{EC06B31B-72D5-4935-A65B-1DC8E883B01E}" srcOrd="0" destOrd="0" presId="urn:microsoft.com/office/officeart/2005/8/layout/process1"/>
    <dgm:cxn modelId="{6B3542A7-ADAA-4175-8678-E0A72932049B}" type="presOf" srcId="{C15F5BB7-1090-4A9B-BA05-88CCB86E3C97}" destId="{3527020A-E7C7-42E8-A336-719CEDDB939F}" srcOrd="0" destOrd="0" presId="urn:microsoft.com/office/officeart/2005/8/layout/process1"/>
    <dgm:cxn modelId="{3CCEA0DE-5FB5-41E3-93B5-26AB8086EB14}" type="presOf" srcId="{C15F5BB7-1090-4A9B-BA05-88CCB86E3C97}" destId="{4A889669-BF49-4A08-9FC9-3A80CB522377}" srcOrd="1" destOrd="0" presId="urn:microsoft.com/office/officeart/2005/8/layout/process1"/>
    <dgm:cxn modelId="{54108E22-7E36-4A89-9CB9-CBD38E21DE19}" type="presParOf" srcId="{29EB5686-F275-4A1B-B338-B974999334C0}" destId="{38912D0C-B495-4483-9780-202982050308}" srcOrd="0" destOrd="0" presId="urn:microsoft.com/office/officeart/2005/8/layout/process1"/>
    <dgm:cxn modelId="{9184D130-1B38-4BB9-9E45-6846635E1EFB}" type="presParOf" srcId="{29EB5686-F275-4A1B-B338-B974999334C0}" destId="{3527020A-E7C7-42E8-A336-719CEDDB939F}" srcOrd="1" destOrd="0" presId="urn:microsoft.com/office/officeart/2005/8/layout/process1"/>
    <dgm:cxn modelId="{F0F41C8D-12EB-4EDF-BCA9-97BB850DA1EE}" type="presParOf" srcId="{3527020A-E7C7-42E8-A336-719CEDDB939F}" destId="{4A889669-BF49-4A08-9FC9-3A80CB522377}" srcOrd="0" destOrd="0" presId="urn:microsoft.com/office/officeart/2005/8/layout/process1"/>
    <dgm:cxn modelId="{38967E67-59F5-455A-8AA8-F58688F63001}" type="presParOf" srcId="{29EB5686-F275-4A1B-B338-B974999334C0}" destId="{EC06B31B-72D5-4935-A65B-1DC8E883B01E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941D9C1-9760-42F5-B1BC-F965D9DB44DD}" type="doc">
      <dgm:prSet loTypeId="urn:microsoft.com/office/officeart/2005/8/layout/process1" loCatId="process" qsTypeId="urn:microsoft.com/office/officeart/2005/8/quickstyle/simple1" qsCatId="simple" csTypeId="urn:microsoft.com/office/officeart/2005/8/colors/accent5_2" csCatId="accent5" phldr="1"/>
      <dgm:spPr/>
    </dgm:pt>
    <dgm:pt modelId="{28843A26-B5C0-4668-90BF-0E0D1CEA3D20}">
      <dgm:prSet phldrT="[Κείμενο]" custT="1"/>
      <dgm:spPr>
        <a:noFill/>
        <a:ln w="38100">
          <a:solidFill>
            <a:srgbClr val="FFCC53"/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1.Svara SMS </a:t>
          </a:r>
          <a:r>
            <a:rPr lang="en-US" sz="2000" b="1" dirty="0" err="1">
              <a:solidFill>
                <a:schemeClr val="tx1"/>
              </a:solidFill>
              <a:effectLst/>
              <a:latin typeface="+mj-lt"/>
            </a:rPr>
            <a:t>spurningalista</a:t>
          </a: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  <a:latin typeface="+mj-lt"/>
            </a:rPr>
            <a:t>til</a:t>
          </a: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  <a:latin typeface="+mj-lt"/>
            </a:rPr>
            <a:t>að</a:t>
          </a: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 geta </a:t>
          </a:r>
          <a:r>
            <a:rPr lang="en-US" sz="2000" b="1" dirty="0" err="1">
              <a:solidFill>
                <a:schemeClr val="tx1"/>
              </a:solidFill>
              <a:effectLst/>
              <a:latin typeface="+mj-lt"/>
            </a:rPr>
            <a:t>valið</a:t>
          </a: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  <a:latin typeface="+mj-lt"/>
            </a:rPr>
            <a:t>æfingar</a:t>
          </a: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  <a:latin typeface="+mj-lt"/>
            </a:rPr>
            <a:t>sem</a:t>
          </a: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  <a:latin typeface="+mj-lt"/>
            </a:rPr>
            <a:t>hentar</a:t>
          </a: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  <a:latin typeface="+mj-lt"/>
            </a:rPr>
            <a:t>þeim</a:t>
          </a: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 best.*</a:t>
          </a:r>
        </a:p>
      </dgm:t>
    </dgm:pt>
    <dgm:pt modelId="{F3A2FD59-988E-4263-93C4-38E6EEC3A12C}" type="parTrans" cxnId="{FBECEC85-1F0E-4ADD-936A-2719DF31B3B7}">
      <dgm:prSet/>
      <dgm:spPr/>
      <dgm:t>
        <a:bodyPr/>
        <a:lstStyle/>
        <a:p>
          <a:endParaRPr lang="el-GR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C15F5BB7-1090-4A9B-BA05-88CCB86E3C97}" type="sibTrans" cxnId="{FBECEC85-1F0E-4ADD-936A-2719DF31B3B7}">
      <dgm:prSet custT="1"/>
      <dgm:spPr>
        <a:noFill/>
        <a:ln>
          <a:solidFill>
            <a:srgbClr val="6875C1"/>
          </a:solidFill>
        </a:ln>
      </dgm:spPr>
      <dgm:t>
        <a:bodyPr/>
        <a:lstStyle/>
        <a:p>
          <a:endParaRPr lang="el-GR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E95D94C4-3094-404B-B1F3-1321218EB4AD}">
      <dgm:prSet phldrT="[Κείμενο]" custT="1"/>
      <dgm:spPr>
        <a:solidFill>
          <a:srgbClr val="FFCC53"/>
        </a:solidFill>
        <a:ln w="28575">
          <a:solidFill>
            <a:srgbClr val="FFCC53"/>
          </a:solidFill>
        </a:ln>
      </dgm:spPr>
      <dgm:t>
        <a:bodyPr/>
        <a:lstStyle/>
        <a:p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2. </a:t>
          </a:r>
          <a:r>
            <a:rPr lang="en-US" sz="2000" b="1" dirty="0" err="1">
              <a:solidFill>
                <a:schemeClr val="tx1"/>
              </a:solidFill>
              <a:effectLst/>
              <a:latin typeface="+mj-lt"/>
            </a:rPr>
            <a:t>Hleður</a:t>
          </a: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  <a:latin typeface="+mj-lt"/>
            </a:rPr>
            <a:t>niður</a:t>
          </a: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 CENTAUR Appi </a:t>
          </a:r>
          <a:r>
            <a:rPr lang="en-US" sz="2000" b="1" dirty="0" err="1">
              <a:solidFill>
                <a:schemeClr val="tx1"/>
              </a:solidFill>
              <a:effectLst/>
              <a:latin typeface="+mj-lt"/>
            </a:rPr>
            <a:t>til</a:t>
          </a: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  <a:latin typeface="+mj-lt"/>
            </a:rPr>
            <a:t>að</a:t>
          </a: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  <a:latin typeface="+mj-lt"/>
            </a:rPr>
            <a:t>fá</a:t>
          </a: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  <a:latin typeface="+mj-lt"/>
            </a:rPr>
            <a:t>aðgang</a:t>
          </a: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  <a:latin typeface="+mj-lt"/>
            </a:rPr>
            <a:t>að</a:t>
          </a: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dirty="0" err="1">
              <a:solidFill>
                <a:schemeClr val="tx1"/>
              </a:solidFill>
              <a:effectLst/>
              <a:latin typeface="+mj-lt"/>
            </a:rPr>
            <a:t>sjálfsnámsæfingum</a:t>
          </a:r>
          <a:r>
            <a:rPr lang="en-US" sz="2000" b="1" dirty="0">
              <a:solidFill>
                <a:schemeClr val="tx1"/>
              </a:solidFill>
              <a:effectLst/>
              <a:latin typeface="+mj-lt"/>
            </a:rPr>
            <a:t> </a:t>
          </a:r>
          <a:endParaRPr lang="el-GR" sz="2000" b="1" dirty="0">
            <a:solidFill>
              <a:schemeClr val="tx1"/>
            </a:solidFill>
            <a:effectLst/>
            <a:latin typeface="+mj-lt"/>
          </a:endParaRPr>
        </a:p>
      </dgm:t>
    </dgm:pt>
    <dgm:pt modelId="{F4FA808B-5A82-4464-9DEB-0D80CBDFE57B}" type="parTrans" cxnId="{914C193F-2093-473D-8090-46D15C2F44D6}">
      <dgm:prSet/>
      <dgm:spPr/>
      <dgm:t>
        <a:bodyPr/>
        <a:lstStyle/>
        <a:p>
          <a:endParaRPr lang="el-GR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77B0CE9-659A-4F64-9D7E-97D7C9BF1898}" type="sibTrans" cxnId="{914C193F-2093-473D-8090-46D15C2F44D6}">
      <dgm:prSet custT="1"/>
      <dgm:spPr>
        <a:noFill/>
        <a:ln>
          <a:solidFill>
            <a:srgbClr val="6875C1"/>
          </a:solidFill>
        </a:ln>
      </dgm:spPr>
      <dgm:t>
        <a:bodyPr/>
        <a:lstStyle/>
        <a:p>
          <a:endParaRPr lang="el-GR" sz="1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29EB5686-F275-4A1B-B338-B974999334C0}" type="pres">
      <dgm:prSet presAssocID="{2941D9C1-9760-42F5-B1BC-F965D9DB44DD}" presName="Name0" presStyleCnt="0">
        <dgm:presLayoutVars>
          <dgm:dir/>
          <dgm:resizeHandles val="exact"/>
        </dgm:presLayoutVars>
      </dgm:prSet>
      <dgm:spPr/>
    </dgm:pt>
    <dgm:pt modelId="{38912D0C-B495-4483-9780-202982050308}" type="pres">
      <dgm:prSet presAssocID="{28843A26-B5C0-4668-90BF-0E0D1CEA3D20}" presName="node" presStyleLbl="node1" presStyleIdx="0" presStyleCnt="2">
        <dgm:presLayoutVars>
          <dgm:bulletEnabled val="1"/>
        </dgm:presLayoutVars>
      </dgm:prSet>
      <dgm:spPr/>
    </dgm:pt>
    <dgm:pt modelId="{3527020A-E7C7-42E8-A336-719CEDDB939F}" type="pres">
      <dgm:prSet presAssocID="{C15F5BB7-1090-4A9B-BA05-88CCB86E3C97}" presName="sibTrans" presStyleLbl="sibTrans2D1" presStyleIdx="0" presStyleCnt="1"/>
      <dgm:spPr/>
    </dgm:pt>
    <dgm:pt modelId="{4A889669-BF49-4A08-9FC9-3A80CB522377}" type="pres">
      <dgm:prSet presAssocID="{C15F5BB7-1090-4A9B-BA05-88CCB86E3C97}" presName="connectorText" presStyleLbl="sibTrans2D1" presStyleIdx="0" presStyleCnt="1"/>
      <dgm:spPr/>
    </dgm:pt>
    <dgm:pt modelId="{EC06B31B-72D5-4935-A65B-1DC8E883B01E}" type="pres">
      <dgm:prSet presAssocID="{E95D94C4-3094-404B-B1F3-1321218EB4AD}" presName="node" presStyleLbl="node1" presStyleIdx="1" presStyleCnt="2">
        <dgm:presLayoutVars>
          <dgm:bulletEnabled val="1"/>
        </dgm:presLayoutVars>
      </dgm:prSet>
      <dgm:spPr/>
    </dgm:pt>
  </dgm:ptLst>
  <dgm:cxnLst>
    <dgm:cxn modelId="{914C193F-2093-473D-8090-46D15C2F44D6}" srcId="{2941D9C1-9760-42F5-B1BC-F965D9DB44DD}" destId="{E95D94C4-3094-404B-B1F3-1321218EB4AD}" srcOrd="1" destOrd="0" parTransId="{F4FA808B-5A82-4464-9DEB-0D80CBDFE57B}" sibTransId="{B77B0CE9-659A-4F64-9D7E-97D7C9BF1898}"/>
    <dgm:cxn modelId="{69ABB44F-DBFC-4F11-9760-C9A42A96E93C}" type="presOf" srcId="{2941D9C1-9760-42F5-B1BC-F965D9DB44DD}" destId="{29EB5686-F275-4A1B-B338-B974999334C0}" srcOrd="0" destOrd="0" presId="urn:microsoft.com/office/officeart/2005/8/layout/process1"/>
    <dgm:cxn modelId="{28F7E277-F60B-425B-A4EC-5843A75E0758}" type="presOf" srcId="{28843A26-B5C0-4668-90BF-0E0D1CEA3D20}" destId="{38912D0C-B495-4483-9780-202982050308}" srcOrd="0" destOrd="0" presId="urn:microsoft.com/office/officeart/2005/8/layout/process1"/>
    <dgm:cxn modelId="{FBECEC85-1F0E-4ADD-936A-2719DF31B3B7}" srcId="{2941D9C1-9760-42F5-B1BC-F965D9DB44DD}" destId="{28843A26-B5C0-4668-90BF-0E0D1CEA3D20}" srcOrd="0" destOrd="0" parTransId="{F3A2FD59-988E-4263-93C4-38E6EEC3A12C}" sibTransId="{C15F5BB7-1090-4A9B-BA05-88CCB86E3C97}"/>
    <dgm:cxn modelId="{245D2DA4-1176-48BF-9746-8F176FAA6FB5}" type="presOf" srcId="{E95D94C4-3094-404B-B1F3-1321218EB4AD}" destId="{EC06B31B-72D5-4935-A65B-1DC8E883B01E}" srcOrd="0" destOrd="0" presId="urn:microsoft.com/office/officeart/2005/8/layout/process1"/>
    <dgm:cxn modelId="{6B3542A7-ADAA-4175-8678-E0A72932049B}" type="presOf" srcId="{C15F5BB7-1090-4A9B-BA05-88CCB86E3C97}" destId="{3527020A-E7C7-42E8-A336-719CEDDB939F}" srcOrd="0" destOrd="0" presId="urn:microsoft.com/office/officeart/2005/8/layout/process1"/>
    <dgm:cxn modelId="{3CCEA0DE-5FB5-41E3-93B5-26AB8086EB14}" type="presOf" srcId="{C15F5BB7-1090-4A9B-BA05-88CCB86E3C97}" destId="{4A889669-BF49-4A08-9FC9-3A80CB522377}" srcOrd="1" destOrd="0" presId="urn:microsoft.com/office/officeart/2005/8/layout/process1"/>
    <dgm:cxn modelId="{54108E22-7E36-4A89-9CB9-CBD38E21DE19}" type="presParOf" srcId="{29EB5686-F275-4A1B-B338-B974999334C0}" destId="{38912D0C-B495-4483-9780-202982050308}" srcOrd="0" destOrd="0" presId="urn:microsoft.com/office/officeart/2005/8/layout/process1"/>
    <dgm:cxn modelId="{9184D130-1B38-4BB9-9E45-6846635E1EFB}" type="presParOf" srcId="{29EB5686-F275-4A1B-B338-B974999334C0}" destId="{3527020A-E7C7-42E8-A336-719CEDDB939F}" srcOrd="1" destOrd="0" presId="urn:microsoft.com/office/officeart/2005/8/layout/process1"/>
    <dgm:cxn modelId="{F0F41C8D-12EB-4EDF-BCA9-97BB850DA1EE}" type="presParOf" srcId="{3527020A-E7C7-42E8-A336-719CEDDB939F}" destId="{4A889669-BF49-4A08-9FC9-3A80CB522377}" srcOrd="0" destOrd="0" presId="urn:microsoft.com/office/officeart/2005/8/layout/process1"/>
    <dgm:cxn modelId="{38967E67-59F5-455A-8AA8-F58688F63001}" type="presParOf" srcId="{29EB5686-F275-4A1B-B338-B974999334C0}" destId="{EC06B31B-72D5-4935-A65B-1DC8E883B01E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9B922F-FE3E-4585-A7DB-F071FB4A859A}">
      <dsp:nvSpPr>
        <dsp:cNvPr id="0" name=""/>
        <dsp:cNvSpPr/>
      </dsp:nvSpPr>
      <dsp:spPr>
        <a:xfrm>
          <a:off x="3357" y="427431"/>
          <a:ext cx="1618780" cy="1374533"/>
        </a:xfrm>
        <a:prstGeom prst="roundRect">
          <a:avLst>
            <a:gd name="adj" fmla="val 10000"/>
          </a:avLst>
        </a:prstGeom>
        <a:solidFill>
          <a:srgbClr val="FFCC5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kern="1200" dirty="0">
              <a:solidFill>
                <a:schemeClr val="tx1"/>
              </a:solidFill>
              <a:effectLst/>
              <a:latin typeface="+mj-lt"/>
            </a:rPr>
            <a:t>1. Les  </a:t>
          </a:r>
          <a:r>
            <a:rPr lang="en-US" sz="1800" b="1" kern="1200" dirty="0" err="1">
              <a:solidFill>
                <a:schemeClr val="tx1"/>
              </a:solidFill>
              <a:effectLst/>
              <a:latin typeface="+mj-lt"/>
            </a:rPr>
            <a:t>leið-beiningarnar</a:t>
          </a:r>
          <a:endParaRPr lang="en-US" sz="1800" b="1" kern="1200" dirty="0">
            <a:solidFill>
              <a:schemeClr val="tx1"/>
            </a:solidFill>
            <a:effectLst/>
            <a:latin typeface="+mj-lt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l-GR" sz="1800" b="1" kern="1200" dirty="0">
            <a:solidFill>
              <a:schemeClr val="tx1"/>
            </a:solidFill>
            <a:effectLst/>
            <a:latin typeface="+mj-lt"/>
          </a:endParaRPr>
        </a:p>
      </dsp:txBody>
      <dsp:txXfrm>
        <a:off x="43616" y="467690"/>
        <a:ext cx="1538262" cy="1294015"/>
      </dsp:txXfrm>
    </dsp:sp>
    <dsp:sp modelId="{70EB142D-2E95-43FE-9979-D7F933DDC828}">
      <dsp:nvSpPr>
        <dsp:cNvPr id="0" name=""/>
        <dsp:cNvSpPr/>
      </dsp:nvSpPr>
      <dsp:spPr>
        <a:xfrm>
          <a:off x="1807728" y="884565"/>
          <a:ext cx="393452" cy="460265"/>
        </a:xfrm>
        <a:prstGeom prst="rightArrow">
          <a:avLst>
            <a:gd name="adj1" fmla="val 60000"/>
            <a:gd name="adj2" fmla="val 50000"/>
          </a:avLst>
        </a:prstGeom>
        <a:noFill/>
        <a:ln>
          <a:solidFill>
            <a:srgbClr val="6875C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2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807728" y="976618"/>
        <a:ext cx="275416" cy="276159"/>
      </dsp:txXfrm>
    </dsp:sp>
    <dsp:sp modelId="{38912D0C-B495-4483-9780-202982050308}">
      <dsp:nvSpPr>
        <dsp:cNvPr id="0" name=""/>
        <dsp:cNvSpPr/>
      </dsp:nvSpPr>
      <dsp:spPr>
        <a:xfrm>
          <a:off x="2364501" y="427431"/>
          <a:ext cx="1855909" cy="1374533"/>
        </a:xfrm>
        <a:prstGeom prst="roundRect">
          <a:avLst>
            <a:gd name="adj" fmla="val 10000"/>
          </a:avLst>
        </a:prstGeom>
        <a:solidFill>
          <a:srgbClr val="FFCC5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1" kern="1200" dirty="0">
              <a:solidFill>
                <a:schemeClr val="tx1"/>
              </a:solidFill>
              <a:effectLst/>
              <a:latin typeface="+mj-lt"/>
            </a:rPr>
            <a:t>2. </a:t>
          </a:r>
          <a:r>
            <a:rPr lang="en-US" sz="1800" b="1" kern="1200" dirty="0" err="1">
              <a:solidFill>
                <a:schemeClr val="tx1"/>
              </a:solidFill>
              <a:effectLst/>
              <a:latin typeface="+mj-lt"/>
            </a:rPr>
            <a:t>Tekur</a:t>
          </a:r>
          <a:r>
            <a:rPr lang="en-US" sz="18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1800" b="1" kern="1200" dirty="0" err="1">
              <a:solidFill>
                <a:schemeClr val="tx1"/>
              </a:solidFill>
              <a:effectLst/>
              <a:latin typeface="+mj-lt"/>
            </a:rPr>
            <a:t>þátt</a:t>
          </a:r>
          <a:r>
            <a:rPr lang="en-US" sz="18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1800" b="1" kern="1200" dirty="0" err="1">
              <a:solidFill>
                <a:schemeClr val="tx1"/>
              </a:solidFill>
              <a:effectLst/>
              <a:latin typeface="+mj-lt"/>
            </a:rPr>
            <a:t>í</a:t>
          </a:r>
          <a:r>
            <a:rPr lang="en-US" sz="18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1800" b="1" kern="1200" dirty="0" err="1">
              <a:solidFill>
                <a:schemeClr val="tx1"/>
              </a:solidFill>
              <a:effectLst/>
              <a:latin typeface="+mj-lt"/>
            </a:rPr>
            <a:t>þjálfunarnám-skeiði</a:t>
          </a:r>
          <a:r>
            <a:rPr lang="en-US" sz="18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1800" b="1" kern="1200" dirty="0" err="1">
              <a:solidFill>
                <a:schemeClr val="tx1"/>
              </a:solidFill>
              <a:effectLst/>
              <a:latin typeface="+mj-lt"/>
            </a:rPr>
            <a:t>fyrir</a:t>
          </a:r>
          <a:r>
            <a:rPr lang="en-US" sz="18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1800" b="1" kern="1200" dirty="0" err="1">
              <a:solidFill>
                <a:schemeClr val="tx1"/>
              </a:solidFill>
              <a:effectLst/>
              <a:latin typeface="+mj-lt"/>
            </a:rPr>
            <a:t>leiðbeinendur</a:t>
          </a:r>
          <a:endParaRPr lang="en-US" sz="1800" b="1" kern="1200" dirty="0">
            <a:solidFill>
              <a:schemeClr val="tx1"/>
            </a:solidFill>
            <a:effectLst/>
            <a:latin typeface="+mj-lt"/>
          </a:endParaRPr>
        </a:p>
      </dsp:txBody>
      <dsp:txXfrm>
        <a:off x="2404760" y="467690"/>
        <a:ext cx="1775391" cy="1294015"/>
      </dsp:txXfrm>
    </dsp:sp>
    <dsp:sp modelId="{3527020A-E7C7-42E8-A336-719CEDDB939F}">
      <dsp:nvSpPr>
        <dsp:cNvPr id="0" name=""/>
        <dsp:cNvSpPr/>
      </dsp:nvSpPr>
      <dsp:spPr>
        <a:xfrm>
          <a:off x="4406002" y="884565"/>
          <a:ext cx="393452" cy="460265"/>
        </a:xfrm>
        <a:prstGeom prst="rightArrow">
          <a:avLst>
            <a:gd name="adj1" fmla="val 60000"/>
            <a:gd name="adj2" fmla="val 50000"/>
          </a:avLst>
        </a:prstGeom>
        <a:noFill/>
        <a:ln>
          <a:solidFill>
            <a:srgbClr val="6875C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2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4406002" y="976618"/>
        <a:ext cx="275416" cy="276159"/>
      </dsp:txXfrm>
    </dsp:sp>
    <dsp:sp modelId="{EC06B31B-72D5-4935-A65B-1DC8E883B01E}">
      <dsp:nvSpPr>
        <dsp:cNvPr id="0" name=""/>
        <dsp:cNvSpPr/>
      </dsp:nvSpPr>
      <dsp:spPr>
        <a:xfrm>
          <a:off x="4962775" y="427431"/>
          <a:ext cx="1855909" cy="1374533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rgbClr val="FFCC5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effectLst/>
              <a:latin typeface="+mj-lt"/>
            </a:rPr>
            <a:t>3. </a:t>
          </a:r>
          <a:r>
            <a:rPr lang="en-US" sz="1800" b="1" kern="1200" dirty="0" err="1">
              <a:solidFill>
                <a:schemeClr val="tx1"/>
              </a:solidFill>
              <a:effectLst/>
              <a:latin typeface="+mj-lt"/>
            </a:rPr>
            <a:t>Notar</a:t>
          </a:r>
          <a:r>
            <a:rPr lang="en-US" sz="18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1800" b="1" kern="1200" dirty="0" err="1">
              <a:solidFill>
                <a:schemeClr val="tx1"/>
              </a:solidFill>
              <a:effectLst/>
              <a:latin typeface="+mj-lt"/>
            </a:rPr>
            <a:t>spjall</a:t>
          </a:r>
          <a:r>
            <a:rPr lang="en-US" sz="18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1800" b="1" kern="1200" dirty="0" err="1">
              <a:solidFill>
                <a:schemeClr val="tx1"/>
              </a:solidFill>
              <a:effectLst/>
              <a:latin typeface="+mj-lt"/>
            </a:rPr>
            <a:t>fyrir</a:t>
          </a:r>
          <a:r>
            <a:rPr lang="en-US" sz="18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1800" b="1" kern="1200" dirty="0" err="1">
              <a:solidFill>
                <a:schemeClr val="tx1"/>
              </a:solidFill>
              <a:effectLst/>
              <a:latin typeface="+mj-lt"/>
            </a:rPr>
            <a:t>tengslamyndum</a:t>
          </a:r>
          <a:r>
            <a:rPr lang="en-US" sz="18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1800" b="1" kern="1200" dirty="0" err="1">
              <a:solidFill>
                <a:schemeClr val="tx1"/>
              </a:solidFill>
              <a:effectLst/>
              <a:latin typeface="+mj-lt"/>
            </a:rPr>
            <a:t>og</a:t>
          </a:r>
          <a:r>
            <a:rPr lang="en-US" sz="18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1800" b="1" kern="1200" dirty="0" err="1">
              <a:solidFill>
                <a:schemeClr val="tx1"/>
              </a:solidFill>
              <a:effectLst/>
              <a:latin typeface="+mj-lt"/>
            </a:rPr>
            <a:t>samskipti</a:t>
          </a:r>
          <a:r>
            <a:rPr lang="en-US" sz="18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*</a:t>
          </a:r>
          <a:endParaRPr lang="el-GR" sz="1800" b="1" kern="1200" dirty="0">
            <a:solidFill>
              <a:schemeClr val="tx1"/>
            </a:solidFill>
            <a:effectLst/>
            <a:latin typeface="+mj-lt"/>
          </a:endParaRPr>
        </a:p>
      </dsp:txBody>
      <dsp:txXfrm>
        <a:off x="5003034" y="467690"/>
        <a:ext cx="1775391" cy="1294015"/>
      </dsp:txXfrm>
    </dsp:sp>
    <dsp:sp modelId="{892E6137-B8C5-4171-9DD2-CEC12015B4D6}">
      <dsp:nvSpPr>
        <dsp:cNvPr id="0" name=""/>
        <dsp:cNvSpPr/>
      </dsp:nvSpPr>
      <dsp:spPr>
        <a:xfrm>
          <a:off x="7004276" y="884565"/>
          <a:ext cx="393452" cy="460265"/>
        </a:xfrm>
        <a:prstGeom prst="rightArrow">
          <a:avLst>
            <a:gd name="adj1" fmla="val 60000"/>
            <a:gd name="adj2" fmla="val 50000"/>
          </a:avLst>
        </a:prstGeom>
        <a:noFill/>
        <a:ln>
          <a:solidFill>
            <a:srgbClr val="6875C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2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7004276" y="976618"/>
        <a:ext cx="275416" cy="276159"/>
      </dsp:txXfrm>
    </dsp:sp>
    <dsp:sp modelId="{4D470BA8-B754-4B6B-9E3C-790F46BADC8B}">
      <dsp:nvSpPr>
        <dsp:cNvPr id="0" name=""/>
        <dsp:cNvSpPr/>
      </dsp:nvSpPr>
      <dsp:spPr>
        <a:xfrm>
          <a:off x="7561049" y="427431"/>
          <a:ext cx="1855909" cy="1374533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rgbClr val="FFCC5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1"/>
              </a:solidFill>
              <a:effectLst/>
              <a:latin typeface="+mj-lt"/>
            </a:rPr>
            <a:t>4. </a:t>
          </a:r>
          <a:r>
            <a:rPr lang="en-US" sz="1500" b="1" kern="1200" dirty="0" err="1">
              <a:solidFill>
                <a:schemeClr val="tx1"/>
              </a:solidFill>
              <a:effectLst/>
              <a:latin typeface="+mj-lt"/>
            </a:rPr>
            <a:t>Setur</a:t>
          </a:r>
          <a:r>
            <a:rPr lang="en-US" sz="1500" b="1" kern="1200" dirty="0">
              <a:solidFill>
                <a:schemeClr val="tx1"/>
              </a:solidFill>
              <a:effectLst/>
              <a:latin typeface="+mj-lt"/>
            </a:rPr>
            <a:t> inn </a:t>
          </a:r>
          <a:r>
            <a:rPr lang="en-US" sz="1500" b="1" kern="1200" dirty="0" err="1">
              <a:solidFill>
                <a:schemeClr val="tx1"/>
              </a:solidFill>
              <a:effectLst/>
              <a:latin typeface="+mj-lt"/>
            </a:rPr>
            <a:t>samskiptaupplýsingar</a:t>
          </a:r>
          <a:r>
            <a:rPr lang="en-US" sz="15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1500" b="1" kern="1200" dirty="0" err="1">
              <a:solidFill>
                <a:schemeClr val="tx1"/>
              </a:solidFill>
              <a:effectLst/>
              <a:latin typeface="+mj-lt"/>
            </a:rPr>
            <a:t>og</a:t>
          </a:r>
          <a:r>
            <a:rPr lang="en-US" sz="15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1500" b="1" kern="1200" dirty="0" err="1">
              <a:solidFill>
                <a:schemeClr val="tx1"/>
              </a:solidFill>
              <a:effectLst/>
              <a:latin typeface="+mj-lt"/>
            </a:rPr>
            <a:t>náms</a:t>
          </a:r>
          <a:r>
            <a:rPr lang="en-US" sz="1500" b="1" kern="1200" dirty="0">
              <a:solidFill>
                <a:schemeClr val="tx1"/>
              </a:solidFill>
              <a:effectLst/>
              <a:latin typeface="+mj-lt"/>
            </a:rPr>
            <a:t>- </a:t>
          </a:r>
          <a:r>
            <a:rPr lang="en-US" sz="1500" b="1" kern="1200" dirty="0" err="1">
              <a:solidFill>
                <a:schemeClr val="tx1"/>
              </a:solidFill>
              <a:effectLst/>
              <a:latin typeface="+mj-lt"/>
            </a:rPr>
            <a:t>og</a:t>
          </a:r>
          <a:r>
            <a:rPr lang="en-US" sz="15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1500" b="1" kern="1200" dirty="0" err="1">
              <a:solidFill>
                <a:schemeClr val="tx1"/>
              </a:solidFill>
              <a:effectLst/>
              <a:latin typeface="+mj-lt"/>
            </a:rPr>
            <a:t>starfsferil</a:t>
          </a:r>
          <a:r>
            <a:rPr lang="en-US" sz="15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1500" b="1" kern="1200" dirty="0" err="1">
              <a:solidFill>
                <a:schemeClr val="tx1"/>
              </a:solidFill>
              <a:effectLst/>
              <a:latin typeface="+mj-lt"/>
            </a:rPr>
            <a:t>í</a:t>
          </a:r>
          <a:r>
            <a:rPr lang="en-US" sz="15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1500" b="1" kern="1200" dirty="0" err="1">
              <a:solidFill>
                <a:schemeClr val="tx1"/>
              </a:solidFill>
              <a:effectLst/>
              <a:latin typeface="+mj-lt"/>
            </a:rPr>
            <a:t>gagnagrunninn</a:t>
          </a:r>
          <a:r>
            <a:rPr lang="en-US" sz="1500" b="1" kern="1200" dirty="0">
              <a:solidFill>
                <a:schemeClr val="tx1"/>
              </a:solidFill>
              <a:effectLst/>
              <a:latin typeface="+mj-lt"/>
            </a:rPr>
            <a:t>  *</a:t>
          </a:r>
          <a:endParaRPr lang="el-GR" sz="1500" b="1" kern="1200" dirty="0">
            <a:solidFill>
              <a:schemeClr val="tx1"/>
            </a:solidFill>
            <a:effectLst/>
            <a:latin typeface="+mj-lt"/>
          </a:endParaRPr>
        </a:p>
      </dsp:txBody>
      <dsp:txXfrm>
        <a:off x="7601308" y="467690"/>
        <a:ext cx="1775391" cy="1294015"/>
      </dsp:txXfrm>
    </dsp:sp>
    <dsp:sp modelId="{12B95A1F-2771-4901-A9A9-A825FFC1C967}">
      <dsp:nvSpPr>
        <dsp:cNvPr id="0" name=""/>
        <dsp:cNvSpPr/>
      </dsp:nvSpPr>
      <dsp:spPr>
        <a:xfrm rot="21533907">
          <a:off x="9602514" y="859371"/>
          <a:ext cx="393525" cy="460265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solidFill>
            <a:srgbClr val="6875C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200" kern="1200"/>
        </a:p>
      </dsp:txBody>
      <dsp:txXfrm>
        <a:off x="9602525" y="952559"/>
        <a:ext cx="275468" cy="276159"/>
      </dsp:txXfrm>
    </dsp:sp>
    <dsp:sp modelId="{30A8BA47-0CCE-4653-8015-48D0EB1DADE2}">
      <dsp:nvSpPr>
        <dsp:cNvPr id="0" name=""/>
        <dsp:cNvSpPr/>
      </dsp:nvSpPr>
      <dsp:spPr>
        <a:xfrm>
          <a:off x="10159323" y="380408"/>
          <a:ext cx="1550427" cy="1374533"/>
        </a:xfrm>
        <a:prstGeom prst="roundRect">
          <a:avLst>
            <a:gd name="adj" fmla="val 10000"/>
          </a:avLst>
        </a:prstGeom>
        <a:solidFill>
          <a:srgbClr val="FFCC53"/>
        </a:solidFill>
        <a:ln w="28575" cap="flat" cmpd="sng" algn="ctr">
          <a:solidFill>
            <a:srgbClr val="FFCC5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1"/>
              </a:solidFill>
              <a:effectLst/>
              <a:latin typeface="+mj-lt"/>
            </a:rPr>
            <a:t>5. Les </a:t>
          </a:r>
          <a:r>
            <a:rPr lang="en-US" sz="1500" b="1" kern="1200" dirty="0" err="1">
              <a:solidFill>
                <a:schemeClr val="tx1"/>
              </a:solidFill>
              <a:effectLst/>
              <a:latin typeface="+mj-lt"/>
            </a:rPr>
            <a:t>yfir</a:t>
          </a:r>
          <a:r>
            <a:rPr lang="en-US" sz="15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1500" b="1" kern="1200" dirty="0" err="1">
              <a:solidFill>
                <a:schemeClr val="tx1"/>
              </a:solidFill>
              <a:effectLst/>
              <a:latin typeface="+mj-lt"/>
            </a:rPr>
            <a:t>þá</a:t>
          </a:r>
          <a:r>
            <a:rPr lang="en-US" sz="15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1500" b="1" kern="1200" dirty="0" err="1">
              <a:solidFill>
                <a:schemeClr val="tx1"/>
              </a:solidFill>
              <a:effectLst/>
              <a:latin typeface="+mj-lt"/>
            </a:rPr>
            <a:t>æfingu</a:t>
          </a:r>
          <a:r>
            <a:rPr lang="en-US" sz="15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1500" b="1" kern="1200" dirty="0" err="1">
              <a:solidFill>
                <a:schemeClr val="tx1"/>
              </a:solidFill>
              <a:effectLst/>
              <a:latin typeface="+mj-lt"/>
            </a:rPr>
            <a:t>sem</a:t>
          </a:r>
          <a:r>
            <a:rPr lang="en-US" sz="15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1500" b="1" kern="1200" dirty="0" err="1">
              <a:solidFill>
                <a:schemeClr val="tx1"/>
              </a:solidFill>
              <a:effectLst/>
              <a:latin typeface="+mj-lt"/>
            </a:rPr>
            <a:t>á</a:t>
          </a:r>
          <a:r>
            <a:rPr lang="en-US" sz="15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1500" b="1" kern="1200" dirty="0" err="1">
              <a:solidFill>
                <a:schemeClr val="tx1"/>
              </a:solidFill>
              <a:effectLst/>
              <a:latin typeface="+mj-lt"/>
            </a:rPr>
            <a:t>að</a:t>
          </a:r>
          <a:r>
            <a:rPr lang="en-US" sz="1500" b="1" kern="1200" dirty="0">
              <a:solidFill>
                <a:schemeClr val="tx1"/>
              </a:solidFill>
              <a:effectLst/>
              <a:latin typeface="+mj-lt"/>
            </a:rPr>
            <a:t> nota </a:t>
          </a:r>
          <a:r>
            <a:rPr lang="en-US" sz="1500" b="1" kern="1200" dirty="0" err="1">
              <a:solidFill>
                <a:schemeClr val="tx1"/>
              </a:solidFill>
              <a:effectLst/>
              <a:latin typeface="+mj-lt"/>
            </a:rPr>
            <a:t>og</a:t>
          </a:r>
          <a:r>
            <a:rPr lang="en-US" sz="15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1500" b="1" kern="1200" dirty="0" err="1">
              <a:solidFill>
                <a:schemeClr val="tx1"/>
              </a:solidFill>
              <a:effectLst/>
              <a:latin typeface="+mj-lt"/>
            </a:rPr>
            <a:t>kynnir</a:t>
          </a:r>
          <a:r>
            <a:rPr lang="en-US" sz="15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1500" b="1" kern="1200" dirty="0" err="1">
              <a:solidFill>
                <a:schemeClr val="tx1"/>
              </a:solidFill>
              <a:effectLst/>
              <a:latin typeface="+mj-lt"/>
            </a:rPr>
            <a:t>sér</a:t>
          </a:r>
          <a:r>
            <a:rPr lang="en-US" sz="15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1500" b="1" kern="1200" dirty="0" err="1">
              <a:solidFill>
                <a:schemeClr val="tx1"/>
              </a:solidFill>
              <a:effectLst/>
              <a:latin typeface="+mj-lt"/>
            </a:rPr>
            <a:t>innihald</a:t>
          </a:r>
          <a:r>
            <a:rPr lang="en-US" sz="15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1500" b="1" kern="1200" dirty="0" err="1">
              <a:solidFill>
                <a:schemeClr val="tx1"/>
              </a:solidFill>
              <a:effectLst/>
              <a:latin typeface="+mj-lt"/>
            </a:rPr>
            <a:t>hennar</a:t>
          </a:r>
          <a:r>
            <a:rPr lang="en-US" sz="1500" b="1" kern="1200" dirty="0">
              <a:solidFill>
                <a:schemeClr val="tx1"/>
              </a:solidFill>
              <a:effectLst/>
              <a:latin typeface="+mj-lt"/>
            </a:rPr>
            <a:t> </a:t>
          </a:r>
          <a:endParaRPr lang="el-GR" sz="1500" b="1" kern="1200" dirty="0">
            <a:solidFill>
              <a:schemeClr val="tx1"/>
            </a:solidFill>
            <a:effectLst/>
            <a:latin typeface="+mj-lt"/>
          </a:endParaRPr>
        </a:p>
      </dsp:txBody>
      <dsp:txXfrm>
        <a:off x="10199582" y="420667"/>
        <a:ext cx="1469909" cy="12940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9B922F-FE3E-4585-A7DB-F071FB4A859A}">
      <dsp:nvSpPr>
        <dsp:cNvPr id="0" name=""/>
        <dsp:cNvSpPr/>
      </dsp:nvSpPr>
      <dsp:spPr>
        <a:xfrm>
          <a:off x="0" y="269966"/>
          <a:ext cx="2483478" cy="1959429"/>
        </a:xfrm>
        <a:prstGeom prst="roundRect">
          <a:avLst>
            <a:gd name="adj" fmla="val 10000"/>
          </a:avLst>
        </a:prstGeom>
        <a:solidFill>
          <a:srgbClr val="FFCC5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1.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j-lt"/>
            </a:rPr>
            <a:t>Auglýsir,skráir</a:t>
          </a: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 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j-lt"/>
            </a:rPr>
            <a:t>á</a:t>
          </a: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j-lt"/>
            </a:rPr>
            <a:t>námskeiðið</a:t>
          </a: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j-lt"/>
            </a:rPr>
            <a:t>og</a:t>
          </a: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j-lt"/>
            </a:rPr>
            <a:t>býr</a:t>
          </a: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j-lt"/>
            </a:rPr>
            <a:t>til</a:t>
          </a: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j-lt"/>
            </a:rPr>
            <a:t>hóp</a:t>
          </a: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j-lt"/>
            </a:rPr>
            <a:t>einstaklinga</a:t>
          </a:r>
          <a:endParaRPr lang="el-GR" sz="2000" b="1" kern="1200" dirty="0">
            <a:solidFill>
              <a:schemeClr val="tx1"/>
            </a:solidFill>
            <a:effectLst/>
            <a:latin typeface="+mj-lt"/>
          </a:endParaRPr>
        </a:p>
      </dsp:txBody>
      <dsp:txXfrm>
        <a:off x="57390" y="327356"/>
        <a:ext cx="2368698" cy="1844649"/>
      </dsp:txXfrm>
    </dsp:sp>
    <dsp:sp modelId="{70EB142D-2E95-43FE-9979-D7F933DDC828}">
      <dsp:nvSpPr>
        <dsp:cNvPr id="0" name=""/>
        <dsp:cNvSpPr/>
      </dsp:nvSpPr>
      <dsp:spPr>
        <a:xfrm>
          <a:off x="2795092" y="844732"/>
          <a:ext cx="660621" cy="809897"/>
        </a:xfrm>
        <a:prstGeom prst="rightArrow">
          <a:avLst>
            <a:gd name="adj1" fmla="val 60000"/>
            <a:gd name="adj2" fmla="val 50000"/>
          </a:avLst>
        </a:prstGeom>
        <a:noFill/>
        <a:ln>
          <a:solidFill>
            <a:srgbClr val="6875C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2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795092" y="1006711"/>
        <a:ext cx="462435" cy="485939"/>
      </dsp:txXfrm>
    </dsp:sp>
    <dsp:sp modelId="{915E1567-515C-466E-88D2-C60D2A279DF0}">
      <dsp:nvSpPr>
        <dsp:cNvPr id="0" name=""/>
        <dsp:cNvSpPr/>
      </dsp:nvSpPr>
      <dsp:spPr>
        <a:xfrm>
          <a:off x="3729933" y="269966"/>
          <a:ext cx="3350721" cy="1959429"/>
        </a:xfrm>
        <a:prstGeom prst="roundRect">
          <a:avLst>
            <a:gd name="adj" fmla="val 10000"/>
          </a:avLst>
        </a:prstGeom>
        <a:solidFill>
          <a:srgbClr val="FFCC5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2.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j-lt"/>
            </a:rPr>
            <a:t>Býður</a:t>
          </a: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j-lt"/>
            </a:rPr>
            <a:t>einstaklingum</a:t>
          </a: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j-lt"/>
            </a:rPr>
            <a:t>að</a:t>
          </a: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j-lt"/>
            </a:rPr>
            <a:t>svara</a:t>
          </a: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 SMS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j-lt"/>
            </a:rPr>
            <a:t>spurningalista</a:t>
          </a: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j-lt"/>
            </a:rPr>
            <a:t>og</a:t>
          </a: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j-lt"/>
            </a:rPr>
            <a:t>senda</a:t>
          </a: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j-lt"/>
            </a:rPr>
            <a:t>sér</a:t>
          </a: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j-lt"/>
            </a:rPr>
            <a:t>niðurstöðurnar</a:t>
          </a:r>
          <a:endParaRPr lang="el-GR" sz="2000" b="1" kern="1200" dirty="0">
            <a:solidFill>
              <a:schemeClr val="tx1"/>
            </a:solidFill>
            <a:effectLst/>
            <a:latin typeface="+mj-lt"/>
          </a:endParaRPr>
        </a:p>
      </dsp:txBody>
      <dsp:txXfrm>
        <a:off x="3787323" y="327356"/>
        <a:ext cx="3235941" cy="1844649"/>
      </dsp:txXfrm>
    </dsp:sp>
    <dsp:sp modelId="{985B89AD-38CB-4435-92C9-020F47EAF43F}">
      <dsp:nvSpPr>
        <dsp:cNvPr id="0" name=""/>
        <dsp:cNvSpPr/>
      </dsp:nvSpPr>
      <dsp:spPr>
        <a:xfrm rot="21500760">
          <a:off x="7422111" y="776035"/>
          <a:ext cx="724508" cy="809897"/>
        </a:xfrm>
        <a:prstGeom prst="rightArrow">
          <a:avLst>
            <a:gd name="adj1" fmla="val 60000"/>
            <a:gd name="adj2" fmla="val 50000"/>
          </a:avLst>
        </a:prstGeom>
        <a:noFill/>
        <a:ln>
          <a:solidFill>
            <a:srgbClr val="6875C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3400" kern="1200"/>
        </a:p>
      </dsp:txBody>
      <dsp:txXfrm>
        <a:off x="7422156" y="941151"/>
        <a:ext cx="507156" cy="485939"/>
      </dsp:txXfrm>
    </dsp:sp>
    <dsp:sp modelId="{38912D0C-B495-4483-9780-202982050308}">
      <dsp:nvSpPr>
        <dsp:cNvPr id="0" name=""/>
        <dsp:cNvSpPr/>
      </dsp:nvSpPr>
      <dsp:spPr>
        <a:xfrm>
          <a:off x="8447082" y="134983"/>
          <a:ext cx="3265715" cy="1959429"/>
        </a:xfrm>
        <a:prstGeom prst="roundRect">
          <a:avLst>
            <a:gd name="adj" fmla="val 10000"/>
          </a:avLst>
        </a:prstGeom>
        <a:solidFill>
          <a:srgbClr val="FFCC5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3.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j-lt"/>
            </a:rPr>
            <a:t>Velur</a:t>
          </a: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j-lt"/>
            </a:rPr>
            <a:t>æfingar</a:t>
          </a: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j-lt"/>
            </a:rPr>
            <a:t>sem</a:t>
          </a: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j-lt"/>
            </a:rPr>
            <a:t>byggja</a:t>
          </a: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j-lt"/>
            </a:rPr>
            <a:t>á</a:t>
          </a: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j-lt"/>
            </a:rPr>
            <a:t>niðurstöðum</a:t>
          </a: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 SMS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j-lt"/>
            </a:rPr>
            <a:t>spurningalistans</a:t>
          </a: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j-lt"/>
            </a:rPr>
            <a:t>sem</a:t>
          </a: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j-lt"/>
            </a:rPr>
            <a:t>hentar</a:t>
          </a: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j-lt"/>
            </a:rPr>
            <a:t>hópnum</a:t>
          </a: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 best.</a:t>
          </a:r>
          <a:endParaRPr lang="el-GR" sz="2000" b="1" kern="1200" dirty="0">
            <a:solidFill>
              <a:schemeClr val="tx1"/>
            </a:solidFill>
            <a:effectLst/>
            <a:latin typeface="+mj-lt"/>
          </a:endParaRPr>
        </a:p>
      </dsp:txBody>
      <dsp:txXfrm>
        <a:off x="8504472" y="192373"/>
        <a:ext cx="3150935" cy="18446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9B922F-FE3E-4585-A7DB-F071FB4A859A}">
      <dsp:nvSpPr>
        <dsp:cNvPr id="0" name=""/>
        <dsp:cNvSpPr/>
      </dsp:nvSpPr>
      <dsp:spPr>
        <a:xfrm>
          <a:off x="0" y="269966"/>
          <a:ext cx="2483478" cy="1959429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FFCC5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1.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j-lt"/>
            </a:rPr>
            <a:t>Leiðbeinandi</a:t>
          </a: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j-lt"/>
            </a:rPr>
            <a:t>sendir</a:t>
          </a: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j-lt"/>
            </a:rPr>
            <a:t>tölvupóst</a:t>
          </a: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j-lt"/>
            </a:rPr>
            <a:t>til</a:t>
          </a: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j-lt"/>
            </a:rPr>
            <a:t>samstarfsaðila</a:t>
          </a: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 CENTAUR*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j-lt"/>
            </a:rPr>
            <a:t>og</a:t>
          </a: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j-lt"/>
            </a:rPr>
            <a:t>sækir</a:t>
          </a: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 um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j-lt"/>
            </a:rPr>
            <a:t>námssvæði</a:t>
          </a:r>
          <a:endParaRPr lang="el-GR" sz="2000" b="1" kern="1200" dirty="0">
            <a:solidFill>
              <a:schemeClr val="tx1"/>
            </a:solidFill>
            <a:effectLst/>
            <a:latin typeface="+mj-lt"/>
          </a:endParaRPr>
        </a:p>
      </dsp:txBody>
      <dsp:txXfrm>
        <a:off x="57390" y="327356"/>
        <a:ext cx="2368698" cy="1844649"/>
      </dsp:txXfrm>
    </dsp:sp>
    <dsp:sp modelId="{70EB142D-2E95-43FE-9979-D7F933DDC828}">
      <dsp:nvSpPr>
        <dsp:cNvPr id="0" name=""/>
        <dsp:cNvSpPr/>
      </dsp:nvSpPr>
      <dsp:spPr>
        <a:xfrm>
          <a:off x="2795092" y="844732"/>
          <a:ext cx="660621" cy="809897"/>
        </a:xfrm>
        <a:prstGeom prst="rightArrow">
          <a:avLst>
            <a:gd name="adj1" fmla="val 60000"/>
            <a:gd name="adj2" fmla="val 50000"/>
          </a:avLst>
        </a:prstGeom>
        <a:noFill/>
        <a:ln>
          <a:solidFill>
            <a:srgbClr val="6875C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2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795092" y="1006711"/>
        <a:ext cx="462435" cy="485939"/>
      </dsp:txXfrm>
    </dsp:sp>
    <dsp:sp modelId="{915E1567-515C-466E-88D2-C60D2A279DF0}">
      <dsp:nvSpPr>
        <dsp:cNvPr id="0" name=""/>
        <dsp:cNvSpPr/>
      </dsp:nvSpPr>
      <dsp:spPr>
        <a:xfrm>
          <a:off x="3729933" y="269966"/>
          <a:ext cx="3350721" cy="1959429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FFCC5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8890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2.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j-lt"/>
            </a:rPr>
            <a:t>Þegar</a:t>
          </a: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j-lt"/>
            </a:rPr>
            <a:t>leiðbeinandi</a:t>
          </a: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 er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j-lt"/>
            </a:rPr>
            <a:t>kominn</a:t>
          </a: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j-lt"/>
            </a:rPr>
            <a:t>með</a:t>
          </a: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j-lt"/>
            </a:rPr>
            <a:t>aðgang</a:t>
          </a: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j-lt"/>
            </a:rPr>
            <a:t>hefur</a:t>
          </a: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j-lt"/>
            </a:rPr>
            <a:t>hann</a:t>
          </a: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j-lt"/>
            </a:rPr>
            <a:t>samskipti</a:t>
          </a: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j-lt"/>
            </a:rPr>
            <a:t>við</a:t>
          </a: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j-lt"/>
            </a:rPr>
            <a:t>námshópinn</a:t>
          </a: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j-lt"/>
            </a:rPr>
            <a:t>sinn</a:t>
          </a: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.</a:t>
          </a:r>
          <a:endParaRPr lang="el-GR" sz="2000" b="1" kern="1200" dirty="0">
            <a:solidFill>
              <a:schemeClr val="tx1"/>
            </a:solidFill>
            <a:effectLst/>
            <a:latin typeface="+mj-lt"/>
          </a:endParaRPr>
        </a:p>
      </dsp:txBody>
      <dsp:txXfrm>
        <a:off x="3787323" y="327356"/>
        <a:ext cx="3235941" cy="1844649"/>
      </dsp:txXfrm>
    </dsp:sp>
    <dsp:sp modelId="{985B89AD-38CB-4435-92C9-020F47EAF43F}">
      <dsp:nvSpPr>
        <dsp:cNvPr id="0" name=""/>
        <dsp:cNvSpPr/>
      </dsp:nvSpPr>
      <dsp:spPr>
        <a:xfrm rot="21500760">
          <a:off x="7422111" y="776035"/>
          <a:ext cx="724508" cy="809897"/>
        </a:xfrm>
        <a:prstGeom prst="rightArrow">
          <a:avLst>
            <a:gd name="adj1" fmla="val 60000"/>
            <a:gd name="adj2" fmla="val 50000"/>
          </a:avLst>
        </a:prstGeom>
        <a:noFill/>
        <a:ln>
          <a:solidFill>
            <a:srgbClr val="6875C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3400" kern="1200"/>
        </a:p>
      </dsp:txBody>
      <dsp:txXfrm>
        <a:off x="7422156" y="941151"/>
        <a:ext cx="507156" cy="485939"/>
      </dsp:txXfrm>
    </dsp:sp>
    <dsp:sp modelId="{38912D0C-B495-4483-9780-202982050308}">
      <dsp:nvSpPr>
        <dsp:cNvPr id="0" name=""/>
        <dsp:cNvSpPr/>
      </dsp:nvSpPr>
      <dsp:spPr>
        <a:xfrm>
          <a:off x="8447082" y="134983"/>
          <a:ext cx="3265715" cy="1959429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FFCC5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3. Ef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j-lt"/>
            </a:rPr>
            <a:t>þörf</a:t>
          </a: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 er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j-lt"/>
            </a:rPr>
            <a:t>á</a:t>
          </a: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,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j-lt"/>
            </a:rPr>
            <a:t>þá</a:t>
          </a: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j-lt"/>
            </a:rPr>
            <a:t>heldur</a:t>
          </a: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j-lt"/>
            </a:rPr>
            <a:t>leiðbeinandi</a:t>
          </a: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j-lt"/>
            </a:rPr>
            <a:t>námssvæðinu</a:t>
          </a: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j-lt"/>
            </a:rPr>
            <a:t>opnu</a:t>
          </a: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j-lt"/>
            </a:rPr>
            <a:t>eftir</a:t>
          </a: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j-lt"/>
            </a:rPr>
            <a:t>að</a:t>
          </a: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j-lt"/>
            </a:rPr>
            <a:t>námskeiði</a:t>
          </a: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j-lt"/>
            </a:rPr>
            <a:t>lýkur</a:t>
          </a: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. </a:t>
          </a:r>
          <a:endParaRPr lang="el-GR" sz="2000" b="1" kern="1200" dirty="0">
            <a:solidFill>
              <a:schemeClr val="tx1"/>
            </a:solidFill>
            <a:effectLst/>
            <a:latin typeface="+mj-lt"/>
          </a:endParaRPr>
        </a:p>
      </dsp:txBody>
      <dsp:txXfrm>
        <a:off x="8504472" y="192373"/>
        <a:ext cx="3150935" cy="18446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912D0C-B495-4483-9780-202982050308}">
      <dsp:nvSpPr>
        <dsp:cNvPr id="0" name=""/>
        <dsp:cNvSpPr/>
      </dsp:nvSpPr>
      <dsp:spPr>
        <a:xfrm>
          <a:off x="7244" y="381408"/>
          <a:ext cx="2165213" cy="1481818"/>
        </a:xfrm>
        <a:prstGeom prst="roundRect">
          <a:avLst>
            <a:gd name="adj" fmla="val 10000"/>
          </a:avLst>
        </a:prstGeom>
        <a:solidFill>
          <a:srgbClr val="FFCC5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1.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j-lt"/>
            </a:rPr>
            <a:t>Leitar</a:t>
          </a: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j-lt"/>
            </a:rPr>
            <a:t>í</a:t>
          </a: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  CENTAUR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j-lt"/>
            </a:rPr>
            <a:t>gagnagrunninum</a:t>
          </a: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j-lt"/>
            </a:rPr>
            <a:t>eftir</a:t>
          </a: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j-lt"/>
            </a:rPr>
            <a:t>leiðbeinanda</a:t>
          </a:r>
          <a:endParaRPr lang="en-US" sz="2000" b="1" kern="1200" dirty="0">
            <a:solidFill>
              <a:schemeClr val="tx1"/>
            </a:solidFill>
            <a:effectLst/>
            <a:latin typeface="+mj-lt"/>
          </a:endParaRPr>
        </a:p>
      </dsp:txBody>
      <dsp:txXfrm>
        <a:off x="50645" y="424809"/>
        <a:ext cx="2078411" cy="1395016"/>
      </dsp:txXfrm>
    </dsp:sp>
    <dsp:sp modelId="{3527020A-E7C7-42E8-A336-719CEDDB939F}">
      <dsp:nvSpPr>
        <dsp:cNvPr id="0" name=""/>
        <dsp:cNvSpPr/>
      </dsp:nvSpPr>
      <dsp:spPr>
        <a:xfrm>
          <a:off x="2388979" y="853831"/>
          <a:ext cx="459025" cy="536972"/>
        </a:xfrm>
        <a:prstGeom prst="rightArrow">
          <a:avLst>
            <a:gd name="adj1" fmla="val 60000"/>
            <a:gd name="adj2" fmla="val 50000"/>
          </a:avLst>
        </a:prstGeom>
        <a:noFill/>
        <a:ln>
          <a:solidFill>
            <a:srgbClr val="6875C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2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388979" y="961225"/>
        <a:ext cx="321318" cy="322184"/>
      </dsp:txXfrm>
    </dsp:sp>
    <dsp:sp modelId="{EC06B31B-72D5-4935-A65B-1DC8E883B01E}">
      <dsp:nvSpPr>
        <dsp:cNvPr id="0" name=""/>
        <dsp:cNvSpPr/>
      </dsp:nvSpPr>
      <dsp:spPr>
        <a:xfrm>
          <a:off x="3038543" y="381408"/>
          <a:ext cx="2165213" cy="1481818"/>
        </a:xfrm>
        <a:prstGeom prst="roundRect">
          <a:avLst>
            <a:gd name="adj" fmla="val 10000"/>
          </a:avLst>
        </a:prstGeom>
        <a:solidFill>
          <a:srgbClr val="FFCC53"/>
        </a:solidFill>
        <a:ln w="28575" cap="flat" cmpd="sng" algn="ctr">
          <a:solidFill>
            <a:srgbClr val="FFCC5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2.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j-lt"/>
            </a:rPr>
            <a:t>Hefur</a:t>
          </a: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j-lt"/>
            </a:rPr>
            <a:t>samband</a:t>
          </a: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j-lt"/>
            </a:rPr>
            <a:t>við</a:t>
          </a: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j-lt"/>
            </a:rPr>
            <a:t>leiðbeinanda</a:t>
          </a:r>
          <a:endParaRPr lang="el-GR" sz="2000" b="1" kern="1200" dirty="0">
            <a:solidFill>
              <a:schemeClr val="tx1"/>
            </a:solidFill>
            <a:effectLst/>
            <a:latin typeface="+mj-lt"/>
          </a:endParaRPr>
        </a:p>
      </dsp:txBody>
      <dsp:txXfrm>
        <a:off x="3081944" y="424809"/>
        <a:ext cx="2078411" cy="1395016"/>
      </dsp:txXfrm>
    </dsp:sp>
    <dsp:sp modelId="{62FD8D35-E79D-4AC7-93D0-43E719C6A6E6}">
      <dsp:nvSpPr>
        <dsp:cNvPr id="0" name=""/>
        <dsp:cNvSpPr/>
      </dsp:nvSpPr>
      <dsp:spPr>
        <a:xfrm>
          <a:off x="5420278" y="853831"/>
          <a:ext cx="459025" cy="536972"/>
        </a:xfrm>
        <a:prstGeom prst="rightArrow">
          <a:avLst>
            <a:gd name="adj1" fmla="val 60000"/>
            <a:gd name="adj2" fmla="val 50000"/>
          </a:avLst>
        </a:prstGeom>
        <a:noFill/>
        <a:ln>
          <a:solidFill>
            <a:srgbClr val="6875C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2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5420278" y="961225"/>
        <a:ext cx="321318" cy="322184"/>
      </dsp:txXfrm>
    </dsp:sp>
    <dsp:sp modelId="{D190C878-4999-452B-A9C4-B50693BE3390}">
      <dsp:nvSpPr>
        <dsp:cNvPr id="0" name=""/>
        <dsp:cNvSpPr/>
      </dsp:nvSpPr>
      <dsp:spPr>
        <a:xfrm>
          <a:off x="6069842" y="381408"/>
          <a:ext cx="2165213" cy="1481818"/>
        </a:xfrm>
        <a:prstGeom prst="roundRect">
          <a:avLst>
            <a:gd name="adj" fmla="val 10000"/>
          </a:avLst>
        </a:prstGeom>
        <a:solidFill>
          <a:srgbClr val="FFCC53"/>
        </a:solidFill>
        <a:ln w="28575" cap="flat" cmpd="sng" algn="ctr">
          <a:solidFill>
            <a:srgbClr val="FFCC5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3.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j-lt"/>
            </a:rPr>
            <a:t>Bíður</a:t>
          </a: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j-lt"/>
            </a:rPr>
            <a:t>eftir</a:t>
          </a: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j-lt"/>
            </a:rPr>
            <a:t>boði</a:t>
          </a: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j-lt"/>
            </a:rPr>
            <a:t>á</a:t>
          </a: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j-lt"/>
            </a:rPr>
            <a:t>námskeið</a:t>
          </a: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j-lt"/>
            </a:rPr>
            <a:t>frá</a:t>
          </a: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j-lt"/>
            </a:rPr>
            <a:t>leiðbeinanda</a:t>
          </a:r>
          <a:endParaRPr lang="el-GR" sz="2000" b="1" kern="1200" dirty="0">
            <a:solidFill>
              <a:schemeClr val="tx1"/>
            </a:solidFill>
            <a:effectLst/>
            <a:latin typeface="+mj-lt"/>
          </a:endParaRPr>
        </a:p>
      </dsp:txBody>
      <dsp:txXfrm>
        <a:off x="6113243" y="424809"/>
        <a:ext cx="2078411" cy="13950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912D0C-B495-4483-9780-202982050308}">
      <dsp:nvSpPr>
        <dsp:cNvPr id="0" name=""/>
        <dsp:cNvSpPr/>
      </dsp:nvSpPr>
      <dsp:spPr>
        <a:xfrm>
          <a:off x="1609" y="92432"/>
          <a:ext cx="3432950" cy="2059770"/>
        </a:xfrm>
        <a:prstGeom prst="roundRect">
          <a:avLst>
            <a:gd name="adj" fmla="val 10000"/>
          </a:avLst>
        </a:prstGeom>
        <a:solidFill>
          <a:srgbClr val="FFCC5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kern="1200" dirty="0">
              <a:solidFill>
                <a:schemeClr val="tx1"/>
              </a:solidFill>
              <a:effectLst/>
              <a:latin typeface="+mj-lt"/>
            </a:rPr>
            <a:t>1.Fær </a:t>
          </a:r>
          <a:r>
            <a:rPr lang="en-US" sz="2400" b="1" kern="1200" dirty="0" err="1">
              <a:solidFill>
                <a:schemeClr val="tx1"/>
              </a:solidFill>
              <a:effectLst/>
              <a:latin typeface="+mj-lt"/>
            </a:rPr>
            <a:t>boð</a:t>
          </a:r>
          <a:r>
            <a:rPr lang="en-US" sz="2400" b="1" kern="1200" dirty="0">
              <a:solidFill>
                <a:schemeClr val="tx1"/>
              </a:solidFill>
              <a:effectLst/>
              <a:latin typeface="+mj-lt"/>
            </a:rPr>
            <a:t> um </a:t>
          </a:r>
          <a:r>
            <a:rPr lang="en-US" sz="2400" b="1" kern="1200" dirty="0" err="1">
              <a:solidFill>
                <a:schemeClr val="tx1"/>
              </a:solidFill>
              <a:effectLst/>
              <a:latin typeface="+mj-lt"/>
            </a:rPr>
            <a:t>þátttöku</a:t>
          </a:r>
          <a:r>
            <a:rPr lang="en-US" sz="2400" b="1" kern="1200" dirty="0">
              <a:solidFill>
                <a:schemeClr val="tx1"/>
              </a:solidFill>
              <a:effectLst/>
              <a:latin typeface="+mj-lt"/>
            </a:rPr>
            <a:t>, </a:t>
          </a:r>
          <a:r>
            <a:rPr lang="en-US" sz="2400" b="1" kern="1200" dirty="0" err="1">
              <a:solidFill>
                <a:schemeClr val="tx1"/>
              </a:solidFill>
              <a:effectLst/>
              <a:latin typeface="+mj-lt"/>
            </a:rPr>
            <a:t>svara</a:t>
          </a:r>
          <a:r>
            <a:rPr lang="en-US" sz="2400" b="1" kern="1200" dirty="0">
              <a:solidFill>
                <a:schemeClr val="tx1"/>
              </a:solidFill>
              <a:effectLst/>
              <a:latin typeface="+mj-lt"/>
            </a:rPr>
            <a:t> SMS </a:t>
          </a:r>
          <a:r>
            <a:rPr lang="en-US" sz="2400" b="1" kern="1200" dirty="0" err="1">
              <a:solidFill>
                <a:schemeClr val="tx1"/>
              </a:solidFill>
              <a:effectLst/>
              <a:latin typeface="+mj-lt"/>
            </a:rPr>
            <a:t>spurningalista</a:t>
          </a:r>
          <a:r>
            <a:rPr lang="en-US" sz="24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400" b="1" kern="1200" dirty="0" err="1">
              <a:solidFill>
                <a:schemeClr val="tx1"/>
              </a:solidFill>
              <a:effectLst/>
              <a:latin typeface="+mj-lt"/>
            </a:rPr>
            <a:t>og</a:t>
          </a:r>
          <a:r>
            <a:rPr lang="en-US" sz="24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400" b="1" kern="1200" dirty="0" err="1">
              <a:solidFill>
                <a:schemeClr val="tx1"/>
              </a:solidFill>
              <a:effectLst/>
              <a:latin typeface="+mj-lt"/>
            </a:rPr>
            <a:t>sendir</a:t>
          </a:r>
          <a:r>
            <a:rPr lang="en-US" sz="24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400" b="1" kern="1200" dirty="0" err="1">
              <a:solidFill>
                <a:schemeClr val="tx1"/>
              </a:solidFill>
              <a:effectLst/>
              <a:latin typeface="+mj-lt"/>
            </a:rPr>
            <a:t>leiðbeinanda</a:t>
          </a:r>
          <a:r>
            <a:rPr lang="en-US" sz="24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400" b="1" kern="1200" dirty="0" err="1">
              <a:solidFill>
                <a:schemeClr val="tx1"/>
              </a:solidFill>
              <a:effectLst/>
              <a:latin typeface="+mj-lt"/>
            </a:rPr>
            <a:t>niðurstöður</a:t>
          </a:r>
          <a:r>
            <a:rPr lang="en-US" sz="2400" b="1" kern="1200" dirty="0">
              <a:solidFill>
                <a:schemeClr val="tx1"/>
              </a:solidFill>
              <a:effectLst/>
              <a:latin typeface="+mj-lt"/>
            </a:rPr>
            <a:t> </a:t>
          </a:r>
        </a:p>
      </dsp:txBody>
      <dsp:txXfrm>
        <a:off x="61938" y="152761"/>
        <a:ext cx="3312292" cy="1939112"/>
      </dsp:txXfrm>
    </dsp:sp>
    <dsp:sp modelId="{3527020A-E7C7-42E8-A336-719CEDDB939F}">
      <dsp:nvSpPr>
        <dsp:cNvPr id="0" name=""/>
        <dsp:cNvSpPr/>
      </dsp:nvSpPr>
      <dsp:spPr>
        <a:xfrm>
          <a:off x="3777854" y="696631"/>
          <a:ext cx="727785" cy="851371"/>
        </a:xfrm>
        <a:prstGeom prst="rightArrow">
          <a:avLst>
            <a:gd name="adj1" fmla="val 60000"/>
            <a:gd name="adj2" fmla="val 50000"/>
          </a:avLst>
        </a:prstGeom>
        <a:noFill/>
        <a:ln>
          <a:solidFill>
            <a:srgbClr val="6875C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2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777854" y="866905"/>
        <a:ext cx="509450" cy="510823"/>
      </dsp:txXfrm>
    </dsp:sp>
    <dsp:sp modelId="{EC06B31B-72D5-4935-A65B-1DC8E883B01E}">
      <dsp:nvSpPr>
        <dsp:cNvPr id="0" name=""/>
        <dsp:cNvSpPr/>
      </dsp:nvSpPr>
      <dsp:spPr>
        <a:xfrm>
          <a:off x="4807740" y="92432"/>
          <a:ext cx="3432950" cy="2059770"/>
        </a:xfrm>
        <a:prstGeom prst="roundRect">
          <a:avLst>
            <a:gd name="adj" fmla="val 10000"/>
          </a:avLst>
        </a:prstGeom>
        <a:solidFill>
          <a:srgbClr val="FFCC53"/>
        </a:solidFill>
        <a:ln w="28575" cap="flat" cmpd="sng" algn="ctr">
          <a:solidFill>
            <a:srgbClr val="FFCC5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2. </a:t>
          </a:r>
          <a:r>
            <a:rPr lang="en-US" sz="2400" b="1" kern="1200" dirty="0" err="1">
              <a:solidFill>
                <a:schemeClr val="tx1"/>
              </a:solidFill>
              <a:effectLst/>
              <a:latin typeface="+mj-lt"/>
            </a:rPr>
            <a:t>Tekur</a:t>
          </a:r>
          <a:r>
            <a:rPr lang="en-US" sz="24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400" b="1" kern="1200" dirty="0" err="1">
              <a:solidFill>
                <a:schemeClr val="tx1"/>
              </a:solidFill>
              <a:effectLst/>
              <a:latin typeface="+mj-lt"/>
            </a:rPr>
            <a:t>þátt</a:t>
          </a:r>
          <a:r>
            <a:rPr lang="en-US" sz="24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400" b="1" kern="1200" dirty="0" err="1">
              <a:solidFill>
                <a:schemeClr val="tx1"/>
              </a:solidFill>
              <a:effectLst/>
              <a:latin typeface="+mj-lt"/>
            </a:rPr>
            <a:t>í</a:t>
          </a:r>
          <a:r>
            <a:rPr lang="en-US" sz="24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400" b="1" kern="1200" dirty="0" err="1">
              <a:solidFill>
                <a:schemeClr val="tx1"/>
              </a:solidFill>
              <a:effectLst/>
              <a:latin typeface="+mj-lt"/>
            </a:rPr>
            <a:t>staðbundnu</a:t>
          </a:r>
          <a:r>
            <a:rPr lang="en-US" sz="24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400" b="1" kern="1200" dirty="0" err="1">
              <a:solidFill>
                <a:schemeClr val="tx1"/>
              </a:solidFill>
              <a:effectLst/>
              <a:latin typeface="+mj-lt"/>
            </a:rPr>
            <a:t>námskeiði</a:t>
          </a:r>
          <a:endParaRPr lang="el-GR" sz="2400" b="1" kern="1200" dirty="0">
            <a:solidFill>
              <a:schemeClr val="tx1"/>
            </a:solidFill>
            <a:effectLst/>
            <a:latin typeface="+mj-lt"/>
          </a:endParaRPr>
        </a:p>
      </dsp:txBody>
      <dsp:txXfrm>
        <a:off x="4868069" y="152761"/>
        <a:ext cx="3312292" cy="19391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912D0C-B495-4483-9780-202982050308}">
      <dsp:nvSpPr>
        <dsp:cNvPr id="0" name=""/>
        <dsp:cNvSpPr/>
      </dsp:nvSpPr>
      <dsp:spPr>
        <a:xfrm>
          <a:off x="1609" y="92432"/>
          <a:ext cx="3432950" cy="2059770"/>
        </a:xfrm>
        <a:prstGeom prst="roundRect">
          <a:avLst>
            <a:gd name="adj" fmla="val 10000"/>
          </a:avLst>
        </a:prstGeom>
        <a:noFill/>
        <a:ln w="38100" cap="flat" cmpd="sng" algn="ctr">
          <a:solidFill>
            <a:srgbClr val="FFCC5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1.Svara SMS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j-lt"/>
            </a:rPr>
            <a:t>spurningalista</a:t>
          </a: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j-lt"/>
            </a:rPr>
            <a:t>til</a:t>
          </a: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j-lt"/>
            </a:rPr>
            <a:t>að</a:t>
          </a: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 geta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j-lt"/>
            </a:rPr>
            <a:t>valið</a:t>
          </a: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j-lt"/>
            </a:rPr>
            <a:t>æfingar</a:t>
          </a: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j-lt"/>
            </a:rPr>
            <a:t>sem</a:t>
          </a: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j-lt"/>
            </a:rPr>
            <a:t>hentar</a:t>
          </a: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j-lt"/>
            </a:rPr>
            <a:t>þeim</a:t>
          </a: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 best.*</a:t>
          </a:r>
        </a:p>
      </dsp:txBody>
      <dsp:txXfrm>
        <a:off x="61938" y="152761"/>
        <a:ext cx="3312292" cy="1939112"/>
      </dsp:txXfrm>
    </dsp:sp>
    <dsp:sp modelId="{3527020A-E7C7-42E8-A336-719CEDDB939F}">
      <dsp:nvSpPr>
        <dsp:cNvPr id="0" name=""/>
        <dsp:cNvSpPr/>
      </dsp:nvSpPr>
      <dsp:spPr>
        <a:xfrm>
          <a:off x="3777854" y="696631"/>
          <a:ext cx="727785" cy="851371"/>
        </a:xfrm>
        <a:prstGeom prst="rightArrow">
          <a:avLst>
            <a:gd name="adj1" fmla="val 60000"/>
            <a:gd name="adj2" fmla="val 50000"/>
          </a:avLst>
        </a:prstGeom>
        <a:noFill/>
        <a:ln>
          <a:solidFill>
            <a:srgbClr val="6875C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2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777854" y="866905"/>
        <a:ext cx="509450" cy="510823"/>
      </dsp:txXfrm>
    </dsp:sp>
    <dsp:sp modelId="{EC06B31B-72D5-4935-A65B-1DC8E883B01E}">
      <dsp:nvSpPr>
        <dsp:cNvPr id="0" name=""/>
        <dsp:cNvSpPr/>
      </dsp:nvSpPr>
      <dsp:spPr>
        <a:xfrm>
          <a:off x="4807740" y="92432"/>
          <a:ext cx="3432950" cy="2059770"/>
        </a:xfrm>
        <a:prstGeom prst="roundRect">
          <a:avLst>
            <a:gd name="adj" fmla="val 10000"/>
          </a:avLst>
        </a:prstGeom>
        <a:solidFill>
          <a:srgbClr val="FFCC53"/>
        </a:solidFill>
        <a:ln w="28575" cap="flat" cmpd="sng" algn="ctr">
          <a:solidFill>
            <a:srgbClr val="FFCC5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2.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j-lt"/>
            </a:rPr>
            <a:t>Hleður</a:t>
          </a: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j-lt"/>
            </a:rPr>
            <a:t>niður</a:t>
          </a: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 CENTAUR Appi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j-lt"/>
            </a:rPr>
            <a:t>til</a:t>
          </a: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j-lt"/>
            </a:rPr>
            <a:t>að</a:t>
          </a: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j-lt"/>
            </a:rPr>
            <a:t>fá</a:t>
          </a: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j-lt"/>
            </a:rPr>
            <a:t>aðgang</a:t>
          </a: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j-lt"/>
            </a:rPr>
            <a:t>að</a:t>
          </a: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 </a:t>
          </a:r>
          <a:r>
            <a:rPr lang="en-US" sz="2000" b="1" kern="1200" dirty="0" err="1">
              <a:solidFill>
                <a:schemeClr val="tx1"/>
              </a:solidFill>
              <a:effectLst/>
              <a:latin typeface="+mj-lt"/>
            </a:rPr>
            <a:t>sjálfsnámsæfingum</a:t>
          </a:r>
          <a:r>
            <a:rPr lang="en-US" sz="2000" b="1" kern="1200" dirty="0">
              <a:solidFill>
                <a:schemeClr val="tx1"/>
              </a:solidFill>
              <a:effectLst/>
              <a:latin typeface="+mj-lt"/>
            </a:rPr>
            <a:t> </a:t>
          </a:r>
          <a:endParaRPr lang="el-GR" sz="2000" b="1" kern="1200" dirty="0">
            <a:solidFill>
              <a:schemeClr val="tx1"/>
            </a:solidFill>
            <a:effectLst/>
            <a:latin typeface="+mj-lt"/>
          </a:endParaRPr>
        </a:p>
      </dsp:txBody>
      <dsp:txXfrm>
        <a:off x="4868069" y="152761"/>
        <a:ext cx="3312292" cy="1939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>
            <a:extLst>
              <a:ext uri="{FF2B5EF4-FFF2-40B4-BE49-F238E27FC236}">
                <a16:creationId xmlns:a16="http://schemas.microsoft.com/office/drawing/2014/main" id="{AE6F319F-557A-4033-9A7E-7B30C1709D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FED24FFA-E381-4D15-9323-2E7F167B5D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0361F-8793-4678-8399-75402180233D}" type="datetimeFigureOut">
              <a:rPr lang="el-GR" smtClean="0"/>
              <a:t>17/3/2023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F7A14582-B00E-403A-B9F6-8137B447B5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29BBD3CB-00AE-4B41-B6C8-39534586D0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2EE3A-1E6C-47AF-A0C5-588F1B9CC39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3068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42A8D-6A8A-4D0C-BE99-5FB2E4FC1A13}" type="datetimeFigureOut">
              <a:rPr lang="el-GR" smtClean="0"/>
              <a:t>17/3/2023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90C62-02BA-4B64-96F1-99D7E3BEEE5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6302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468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205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3800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90C62-02BA-4B64-96F1-99D7E3BEEE56}" type="slidenum">
              <a:rPr lang="el-GR" smtClean="0"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5236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7970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bmodule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>
            <a:extLst>
              <a:ext uri="{FF2B5EF4-FFF2-40B4-BE49-F238E27FC236}">
                <a16:creationId xmlns:a16="http://schemas.microsoft.com/office/drawing/2014/main" id="{85AC0203-B144-4B95-B9C1-17443F665396}"/>
              </a:ext>
            </a:extLst>
          </p:cNvPr>
          <p:cNvSpPr/>
          <p:nvPr userDrawn="1"/>
        </p:nvSpPr>
        <p:spPr>
          <a:xfrm>
            <a:off x="0" y="2218305"/>
            <a:ext cx="12192001" cy="3787362"/>
          </a:xfrm>
          <a:prstGeom prst="rect">
            <a:avLst/>
          </a:prstGeom>
          <a:solidFill>
            <a:srgbClr val="6875C1"/>
          </a:solidFill>
          <a:ln w="9525">
            <a:noFill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marL="285750" lvl="0" indent="-285750" algn="ctr">
              <a:buFont typeface="Wingdings" panose="05000000000000000000" pitchFamily="2" charset="2"/>
              <a:buChar char="§"/>
            </a:pPr>
            <a:endParaRPr lang="el-GR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2E2F149-5B82-4AC0-9047-B6440DBA3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0515600" cy="618346"/>
          </a:xfrm>
        </p:spPr>
        <p:txBody>
          <a:bodyPr>
            <a:noAutofit/>
          </a:bodyPr>
          <a:lstStyle>
            <a:lvl1pPr>
              <a:defRPr lang="el-GR" sz="2200" kern="1200" dirty="0">
                <a:solidFill>
                  <a:srgbClr val="FFCC53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A2ACF4-3ABE-4CDD-AD36-30AD91F1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00" y="2218304"/>
            <a:ext cx="7872768" cy="3787361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24" name="Picture 13" descr="C:\Users\Georgia-Work\AppData\Roaming\Skype\georgia.aristidou\media_messaging\media_cache\^DD49E969C8C275A0BF0095F3F01442BBA23C6B6D6D2A977CE4^pimgpsh_fullsize_distr.jpg">
            <a:extLst>
              <a:ext uri="{FF2B5EF4-FFF2-40B4-BE49-F238E27FC236}">
                <a16:creationId xmlns:a16="http://schemas.microsoft.com/office/drawing/2014/main" id="{E9CF43A1-297F-4D11-B9BC-80A006176C71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980" y="6356323"/>
            <a:ext cx="168402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E9566FEE-5D35-E2CD-81F4-FFAF5EA162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320602"/>
            <a:ext cx="1444470" cy="53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6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all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FC282D51-334C-492B-9A39-B63B0DF2D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lang="el-GR" sz="4000" b="0" kern="1200" dirty="0" smtClean="0">
                <a:solidFill>
                  <a:schemeClr val="tx1"/>
                </a:solidFill>
                <a:latin typeface="Gill Sans Nova" panose="020B0602020104020203" pitchFamily="34" charset="0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10" name="TextBox 80">
            <a:extLst>
              <a:ext uri="{FF2B5EF4-FFF2-40B4-BE49-F238E27FC236}">
                <a16:creationId xmlns:a16="http://schemas.microsoft.com/office/drawing/2014/main" id="{79C9303C-96F0-47F7-8FD2-205DF32B61F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1999" y="5260932"/>
            <a:ext cx="2562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l-GR">
                <a:solidFill>
                  <a:srgbClr val="FFFFFF"/>
                </a:solidFill>
                <a:latin typeface="Impact" panose="020B0806030902050204" pitchFamily="34" charset="0"/>
              </a:rPr>
              <a:t>2. Empower</a:t>
            </a:r>
          </a:p>
        </p:txBody>
      </p:sp>
      <p:sp>
        <p:nvSpPr>
          <p:cNvPr id="11" name="TextBox 81">
            <a:extLst>
              <a:ext uri="{FF2B5EF4-FFF2-40B4-BE49-F238E27FC236}">
                <a16:creationId xmlns:a16="http://schemas.microsoft.com/office/drawing/2014/main" id="{DA09FF50-0927-454B-AFBE-BC816B37A0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12132" y="5231422"/>
            <a:ext cx="24658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l-GR">
                <a:solidFill>
                  <a:srgbClr val="FFFFFF"/>
                </a:solidFill>
                <a:latin typeface="Impact" panose="020B0806030902050204" pitchFamily="34" charset="0"/>
              </a:rPr>
              <a:t>3. Participate</a:t>
            </a:r>
          </a:p>
        </p:txBody>
      </p:sp>
      <p:sp>
        <p:nvSpPr>
          <p:cNvPr id="13" name="TextBox 80">
            <a:extLst>
              <a:ext uri="{FF2B5EF4-FFF2-40B4-BE49-F238E27FC236}">
                <a16:creationId xmlns:a16="http://schemas.microsoft.com/office/drawing/2014/main" id="{D64053F3-B864-46DB-814C-6742DA12C8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1260" y="2409476"/>
            <a:ext cx="25096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l-GR" sz="2800">
                <a:solidFill>
                  <a:srgbClr val="FFFFFF"/>
                </a:solidFill>
                <a:latin typeface="Impact" panose="020B0806030902050204" pitchFamily="34" charset="0"/>
              </a:rPr>
              <a:t>1. Prevent</a:t>
            </a:r>
          </a:p>
        </p:txBody>
      </p:sp>
      <p:pic>
        <p:nvPicPr>
          <p:cNvPr id="12" name="Picture 13" descr="C:\Users\Georgia-Work\AppData\Roaming\Skype\georgia.aristidou\media_messaging\media_cache\^DD49E969C8C275A0BF0095F3F01442BBA23C6B6D6D2A977CE4^pimgpsh_fullsize_distr.jpg">
            <a:extLst>
              <a:ext uri="{FF2B5EF4-FFF2-40B4-BE49-F238E27FC236}">
                <a16:creationId xmlns:a16="http://schemas.microsoft.com/office/drawing/2014/main" id="{B6D1E8F0-8810-4EB0-8AB0-C8161F94E6F5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71295"/>
            <a:ext cx="168402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5B344DF4-D43B-5362-9161-C5EC04DD13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5" y="6628"/>
            <a:ext cx="1444470" cy="53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699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U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12B5C26-F28B-4AA9-BD2D-9793B5ACAA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8000" y="1079999"/>
            <a:ext cx="10515600" cy="893179"/>
          </a:xfrm>
        </p:spPr>
        <p:txBody>
          <a:bodyPr>
            <a:normAutofit/>
          </a:bodyPr>
          <a:lstStyle>
            <a:lvl1pPr>
              <a:defRPr lang="el-GR" sz="3600" b="1" kern="1200" dirty="0">
                <a:solidFill>
                  <a:srgbClr val="6875C1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n-US"/>
              <a:t>Unit 1</a:t>
            </a:r>
            <a:br>
              <a:rPr lang="en-US"/>
            </a:br>
            <a:r>
              <a:rPr lang="el-GR"/>
              <a:t>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2867843-C85E-4F95-822E-2E2E06813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8000" y="2160000"/>
            <a:ext cx="5157787" cy="503020"/>
          </a:xfrm>
        </p:spPr>
        <p:txBody>
          <a:bodyPr anchor="b">
            <a:normAutofit/>
          </a:bodyPr>
          <a:lstStyle>
            <a:lvl1pPr marL="0" indent="0">
              <a:buNone/>
              <a:defRPr lang="el-GR" sz="1800" b="1" kern="120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8468A7D-D857-4528-93D4-75CB428F4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8000" y="2687950"/>
            <a:ext cx="10515600" cy="3684588"/>
          </a:xfrm>
        </p:spPr>
        <p:txBody>
          <a:bodyPr/>
          <a:lstStyle>
            <a:lvl1pPr>
              <a:lnSpc>
                <a:spcPct val="150000"/>
              </a:lnSpc>
              <a:buClr>
                <a:srgbClr val="FFCC53"/>
              </a:buClr>
              <a:defRPr>
                <a:latin typeface="+mn-lt"/>
              </a:defRPr>
            </a:lvl1pPr>
            <a:lvl2pPr>
              <a:lnSpc>
                <a:spcPct val="150000"/>
              </a:lnSpc>
              <a:buClr>
                <a:srgbClr val="FFCC53"/>
              </a:buClr>
              <a:defRPr>
                <a:latin typeface="+mn-lt"/>
              </a:defRPr>
            </a:lvl2pPr>
            <a:lvl3pPr>
              <a:lnSpc>
                <a:spcPct val="150000"/>
              </a:lnSpc>
              <a:buClr>
                <a:srgbClr val="FFCC53"/>
              </a:buClr>
              <a:defRPr>
                <a:latin typeface="+mn-lt"/>
              </a:defRPr>
            </a:lvl3pPr>
            <a:lvl4pPr>
              <a:lnSpc>
                <a:spcPct val="150000"/>
              </a:lnSpc>
              <a:buClr>
                <a:srgbClr val="FFCC53"/>
              </a:buClr>
              <a:defRPr>
                <a:latin typeface="+mn-lt"/>
              </a:defRPr>
            </a:lvl4pPr>
            <a:lvl5pPr>
              <a:lnSpc>
                <a:spcPct val="150000"/>
              </a:lnSpc>
              <a:buClr>
                <a:srgbClr val="FFCC53"/>
              </a:buClr>
              <a:defRPr>
                <a:latin typeface="+mn-lt"/>
              </a:defRPr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19" name="Picture 13" descr="C:\Users\Georgia-Work\AppData\Roaming\Skype\georgia.aristidou\media_messaging\media_cache\^DD49E969C8C275A0BF0095F3F01442BBA23C6B6D6D2A977CE4^pimgpsh_fullsize_distr.jpg">
            <a:extLst>
              <a:ext uri="{FF2B5EF4-FFF2-40B4-BE49-F238E27FC236}">
                <a16:creationId xmlns:a16="http://schemas.microsoft.com/office/drawing/2014/main" id="{B9911DEF-60F4-4A71-9614-3CF965F78B27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980" y="6356323"/>
            <a:ext cx="168402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2856F93-CBDE-F55E-0D8E-28E9341BF9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320602"/>
            <a:ext cx="1444470" cy="53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485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nit slide 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E2F149-5B82-4AC0-9047-B6440DBA3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1059692" cy="605096"/>
          </a:xfrm>
        </p:spPr>
        <p:txBody>
          <a:bodyPr>
            <a:normAutofit/>
          </a:bodyPr>
          <a:lstStyle>
            <a:lvl1pPr>
              <a:defRPr lang="el-GR" sz="2800" b="1" kern="1200" dirty="0">
                <a:solidFill>
                  <a:srgbClr val="6875C1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A2ACF4-3ABE-4CDD-AD36-30AD91F1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1799999"/>
            <a:ext cx="5852132" cy="486597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l-GR" dirty="0"/>
              <a:t>Επεξεργασία 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2B11A1E7-A92D-4ADD-A414-173299287A7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98623"/>
            <a:ext cx="8709225" cy="32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buClr>
                <a:schemeClr val="bg1"/>
              </a:buClr>
              <a:buSzPct val="140000"/>
            </a:pPr>
            <a:r>
              <a:rPr lang="en-US" altLang="el-GR" sz="1800" dirty="0">
                <a:solidFill>
                  <a:schemeClr val="bg1"/>
                </a:solidFill>
                <a:highlight>
                  <a:srgbClr val="FFCC53"/>
                </a:highlight>
                <a:latin typeface="Abadi Extra Light" panose="020B0204020104020204" pitchFamily="34" charset="0"/>
              </a:rPr>
              <a:t> </a:t>
            </a:r>
            <a:r>
              <a:rPr lang="en-US" altLang="el-GR" sz="1800" dirty="0">
                <a:solidFill>
                  <a:srgbClr val="6875C1"/>
                </a:solidFill>
                <a:highlight>
                  <a:srgbClr val="FFCC53"/>
                </a:highlight>
                <a:latin typeface="Abadi Extra Light" panose="020B0204020104020204" pitchFamily="34" charset="0"/>
              </a:rPr>
              <a:t>LEIÐBEININGAR</a:t>
            </a:r>
            <a:r>
              <a:rPr lang="en-US" altLang="el-GR" sz="1800" dirty="0">
                <a:solidFill>
                  <a:schemeClr val="tx1">
                    <a:lumMod val="50000"/>
                    <a:lumOff val="50000"/>
                  </a:schemeClr>
                </a:solidFill>
                <a:highlight>
                  <a:srgbClr val="FFCC53"/>
                </a:highlight>
                <a:latin typeface="Abadi Extra Light" panose="020B0204020104020204" pitchFamily="34" charset="0"/>
              </a:rPr>
              <a:t> </a:t>
            </a:r>
            <a:r>
              <a:rPr lang="en-US" altLang="el-G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 </a:t>
            </a:r>
            <a:r>
              <a:rPr lang="en-US" altLang="el-GR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Notkun</a:t>
            </a:r>
            <a:r>
              <a:rPr lang="en-US" altLang="el-G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 </a:t>
            </a:r>
            <a:r>
              <a:rPr lang="en-US" altLang="el-GR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á</a:t>
            </a:r>
            <a:r>
              <a:rPr lang="en-US" altLang="el-G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 CENTAUR </a:t>
            </a:r>
            <a:r>
              <a:rPr lang="en-US" altLang="el-GR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vefsvæðinu</a:t>
            </a:r>
            <a:r>
              <a:rPr lang="en-US" altLang="el-G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65B620A-0C16-C12A-0659-D2DE1DC4F6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320602"/>
            <a:ext cx="1444470" cy="53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986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Unit slide with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A508F4D-74CD-4DC9-8CC6-A32508E7E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1396576" cy="599188"/>
          </a:xfrm>
        </p:spPr>
        <p:txBody>
          <a:bodyPr>
            <a:normAutofit/>
          </a:bodyPr>
          <a:lstStyle>
            <a:lvl1pPr>
              <a:defRPr lang="el-GR" sz="2800" b="1" kern="1200" dirty="0">
                <a:solidFill>
                  <a:srgbClr val="6875C1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983499B-D787-4204-9DCD-5D794F92BB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999" y="1800000"/>
            <a:ext cx="5409663" cy="489340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CB6C04F-453F-4B55-9704-E13D0B2BC9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00000"/>
            <a:ext cx="5782377" cy="489340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C15A1BA-3B94-E224-3BED-E6B8C1AF56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320602"/>
            <a:ext cx="1444470" cy="53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12">
            <a:extLst>
              <a:ext uri="{FF2B5EF4-FFF2-40B4-BE49-F238E27FC236}">
                <a16:creationId xmlns:a16="http://schemas.microsoft.com/office/drawing/2014/main" id="{ED117599-6BDC-77C2-13B4-006E2ED74EC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98623"/>
            <a:ext cx="8709225" cy="32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buClr>
                <a:schemeClr val="bg1"/>
              </a:buClr>
              <a:buSzPct val="140000"/>
            </a:pPr>
            <a:r>
              <a:rPr lang="en-US" altLang="el-GR" sz="1800" dirty="0">
                <a:solidFill>
                  <a:schemeClr val="bg1"/>
                </a:solidFill>
                <a:highlight>
                  <a:srgbClr val="FFCC53"/>
                </a:highlight>
                <a:latin typeface="Abadi Extra Light" panose="020B0204020104020204" pitchFamily="34" charset="0"/>
              </a:rPr>
              <a:t> </a:t>
            </a:r>
            <a:r>
              <a:rPr lang="en-US" altLang="el-GR" sz="1800" dirty="0" err="1">
                <a:solidFill>
                  <a:srgbClr val="6875C1"/>
                </a:solidFill>
                <a:highlight>
                  <a:srgbClr val="FFCC53"/>
                </a:highlight>
                <a:latin typeface="Abadi Extra Light" panose="020B0204020104020204" pitchFamily="34" charset="0"/>
              </a:rPr>
              <a:t>Leiðbeiningar</a:t>
            </a:r>
            <a:r>
              <a:rPr lang="en-US" altLang="el-GR" sz="1800" dirty="0">
                <a:solidFill>
                  <a:schemeClr val="tx1">
                    <a:lumMod val="50000"/>
                    <a:lumOff val="50000"/>
                  </a:schemeClr>
                </a:solidFill>
                <a:highlight>
                  <a:srgbClr val="FFCC53"/>
                </a:highlight>
                <a:latin typeface="Abadi Extra Light" panose="020B0204020104020204" pitchFamily="34" charset="0"/>
              </a:rPr>
              <a:t> </a:t>
            </a:r>
            <a:r>
              <a:rPr lang="en-US" altLang="el-G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 </a:t>
            </a:r>
            <a:r>
              <a:rPr lang="en-US" altLang="el-GR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Notkun</a:t>
            </a:r>
            <a:r>
              <a:rPr lang="en-US" altLang="el-G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 </a:t>
            </a:r>
            <a:r>
              <a:rPr lang="en-US" altLang="el-GR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á</a:t>
            </a:r>
            <a:r>
              <a:rPr lang="en-US" altLang="el-G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 CENTAUR </a:t>
            </a:r>
            <a:r>
              <a:rPr lang="en-US" altLang="el-GR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vefsvæðinu</a:t>
            </a:r>
            <a:r>
              <a:rPr lang="en-US" altLang="el-G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5741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bmodule other slide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E2F149-5B82-4AC0-9047-B6440DBA3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80000"/>
            <a:ext cx="11059692" cy="728162"/>
          </a:xfrm>
        </p:spPr>
        <p:txBody>
          <a:bodyPr>
            <a:normAutofit/>
          </a:bodyPr>
          <a:lstStyle>
            <a:lvl1pPr>
              <a:defRPr lang="el-GR" sz="2400" b="1" kern="1200" dirty="0">
                <a:solidFill>
                  <a:srgbClr val="6875C1"/>
                </a:solidFill>
                <a:effectLst/>
                <a:latin typeface="+mn-lt"/>
                <a:ea typeface="Adobe Gothic Std B" panose="020B0800000000000000" pitchFamily="34" charset="-128"/>
                <a:cs typeface="+mj-cs"/>
              </a:defRPr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A2ACF4-3ABE-4CDD-AD36-30AD91F1B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2459736"/>
            <a:ext cx="11059693" cy="3941326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3330FACB-07E8-F9D3-D004-C7ACADA8570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98623"/>
            <a:ext cx="8709225" cy="322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80000"/>
              </a:lnSpc>
              <a:buClr>
                <a:schemeClr val="bg1"/>
              </a:buClr>
              <a:buSzPct val="140000"/>
            </a:pPr>
            <a:r>
              <a:rPr lang="en-US" altLang="el-GR" sz="1800">
                <a:solidFill>
                  <a:schemeClr val="bg1"/>
                </a:solidFill>
                <a:highlight>
                  <a:srgbClr val="FFCC53"/>
                </a:highlight>
                <a:latin typeface="Abadi Extra Light" panose="020B0204020104020204" pitchFamily="34" charset="0"/>
              </a:rPr>
              <a:t> </a:t>
            </a:r>
            <a:r>
              <a:rPr lang="en-US" altLang="el-GR" sz="1800">
                <a:solidFill>
                  <a:srgbClr val="6875C1"/>
                </a:solidFill>
                <a:highlight>
                  <a:srgbClr val="FFCC53"/>
                </a:highlight>
                <a:latin typeface="Abadi Extra Light" panose="020B0204020104020204" pitchFamily="34" charset="0"/>
              </a:rPr>
              <a:t>Guide</a:t>
            </a:r>
            <a:r>
              <a:rPr lang="en-US" altLang="el-GR" sz="1800">
                <a:solidFill>
                  <a:schemeClr val="tx1">
                    <a:lumMod val="50000"/>
                    <a:lumOff val="50000"/>
                  </a:schemeClr>
                </a:solidFill>
                <a:highlight>
                  <a:srgbClr val="FFCC53"/>
                </a:highlight>
                <a:latin typeface="Abadi Extra Light" panose="020B0204020104020204" pitchFamily="34" charset="0"/>
              </a:rPr>
              <a:t> </a:t>
            </a:r>
            <a:r>
              <a:rPr lang="en-US" altLang="el-GR" sz="1800">
                <a:solidFill>
                  <a:schemeClr val="tx1">
                    <a:lumMod val="50000"/>
                    <a:lumOff val="50000"/>
                  </a:schemeClr>
                </a:solidFill>
                <a:latin typeface="Abadi Extra Light" panose="020B0204020104020204" pitchFamily="34" charset="0"/>
              </a:rPr>
              <a:t> How to use the CENTAUR e-platform </a:t>
            </a:r>
          </a:p>
        </p:txBody>
      </p:sp>
    </p:spTree>
    <p:extLst>
      <p:ext uri="{BB962C8B-B14F-4D97-AF65-F5344CB8AC3E}">
        <p14:creationId xmlns:p14="http://schemas.microsoft.com/office/powerpoint/2010/main" val="2336866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B46BB58A-A75B-4A0C-BE6F-D0731393F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5648635-3CA0-4F1E-817C-A6E98ACC2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95B5D2D-F1A2-4F99-B9AD-6FD2B8D1E7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040FA-9906-4CC1-BC45-485E7EF45242}" type="datetimeFigureOut">
              <a:rPr lang="el-GR" smtClean="0"/>
              <a:t>17/3/2023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903A71A-FD73-44B7-9409-E37DDE72B6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06CDE5E-65B0-4D9D-8085-7599318DC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572DE-A66B-47C0-8B9C-780E58F2F0B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8923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2" r:id="rId4"/>
    <p:sldLayoutId id="2147483661" r:id="rId5"/>
    <p:sldLayoutId id="2147483665" r:id="rId6"/>
    <p:sldLayoutId id="214748366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6875C1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FFCC53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FFCC53"/>
        </a:buClr>
        <a:buSzPct val="120000"/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FFCC53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FFCC53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FFCC53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training.centaur-project.eu/virtual-exercises" TargetMode="Externa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centaur-project.eu/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centaur-project.eu/partners/" TargetMode="External"/><Relationship Id="rId4" Type="http://schemas.openxmlformats.org/officeDocument/2006/relationships/hyperlink" Target="https://mig-dhl.eu/partners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taur-project.e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raining.centaur-project.eu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Ορθογώνιο 23">
            <a:extLst>
              <a:ext uri="{FF2B5EF4-FFF2-40B4-BE49-F238E27FC236}">
                <a16:creationId xmlns:a16="http://schemas.microsoft.com/office/drawing/2014/main" id="{5580F265-BBC5-E893-032E-D9AFEAEE2B47}"/>
              </a:ext>
            </a:extLst>
          </p:cNvPr>
          <p:cNvSpPr/>
          <p:nvPr/>
        </p:nvSpPr>
        <p:spPr>
          <a:xfrm>
            <a:off x="-2082" y="6316337"/>
            <a:ext cx="12192000" cy="541663"/>
          </a:xfrm>
          <a:prstGeom prst="rect">
            <a:avLst/>
          </a:prstGeom>
          <a:solidFill>
            <a:srgbClr val="6875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bg1"/>
              </a:solidFill>
            </a:endParaRPr>
          </a:p>
        </p:txBody>
      </p:sp>
      <p:sp>
        <p:nvSpPr>
          <p:cNvPr id="5" name="Τίτλος 3">
            <a:extLst>
              <a:ext uri="{FF2B5EF4-FFF2-40B4-BE49-F238E27FC236}">
                <a16:creationId xmlns:a16="http://schemas.microsoft.com/office/drawing/2014/main" id="{3811DAED-7483-42F0-A933-7484F0EF6AE2}"/>
              </a:ext>
            </a:extLst>
          </p:cNvPr>
          <p:cNvSpPr txBox="1">
            <a:spLocks/>
          </p:cNvSpPr>
          <p:nvPr/>
        </p:nvSpPr>
        <p:spPr>
          <a:xfrm>
            <a:off x="197229" y="4300563"/>
            <a:ext cx="7670183" cy="20157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E3E98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br>
              <a:rPr lang="en-US" sz="3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LEIÐBEININGAR UM NOTKUN </a:t>
            </a:r>
            <a:endParaRPr lang="en-US" sz="3600" dirty="0">
              <a:solidFill>
                <a:schemeClr val="tx1"/>
              </a:solidFill>
              <a:effectLst/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US" sz="3600" dirty="0">
                <a:solidFill>
                  <a:schemeClr val="tx1"/>
                </a:solidFill>
                <a:effectLst/>
                <a:latin typeface="+mj-lt"/>
              </a:rPr>
              <a:t>CENTAUR </a:t>
            </a:r>
            <a:r>
              <a:rPr lang="en-US" sz="3600" dirty="0">
                <a:solidFill>
                  <a:schemeClr val="tx1"/>
                </a:solidFill>
                <a:effectLst/>
                <a:latin typeface="+mn-lt"/>
              </a:rPr>
              <a:t>VEFSVÆÐISINS</a:t>
            </a:r>
          </a:p>
          <a:p>
            <a:pPr>
              <a:spcAft>
                <a:spcPts val="600"/>
              </a:spcAft>
            </a:pPr>
            <a:endParaRPr lang="en-US" sz="3400" kern="1200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99B5BB9B-7AC6-4C0F-B87E-6D639D93ACC1}"/>
              </a:ext>
            </a:extLst>
          </p:cNvPr>
          <p:cNvSpPr/>
          <p:nvPr/>
        </p:nvSpPr>
        <p:spPr>
          <a:xfrm>
            <a:off x="1684020" y="6320495"/>
            <a:ext cx="9104584" cy="632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 b="0" i="0" dirty="0" err="1">
                <a:solidFill>
                  <a:schemeClr val="bg1"/>
                </a:solidFill>
                <a:effectLst/>
                <a:latin typeface="+mj-lt"/>
              </a:rPr>
              <a:t>Framkvæmdastjórn</a:t>
            </a:r>
            <a:r>
              <a:rPr lang="en-US" sz="900" b="0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900" b="0" i="0" dirty="0" err="1">
                <a:solidFill>
                  <a:schemeClr val="bg1"/>
                </a:solidFill>
                <a:effectLst/>
                <a:latin typeface="+mj-lt"/>
              </a:rPr>
              <a:t>Evrópusambandsins</a:t>
            </a:r>
            <a:r>
              <a:rPr lang="en-US" sz="900" b="0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900" b="0" i="0" dirty="0" err="1">
                <a:solidFill>
                  <a:schemeClr val="bg1"/>
                </a:solidFill>
                <a:effectLst/>
                <a:latin typeface="+mj-lt"/>
              </a:rPr>
              <a:t>styrkir</a:t>
            </a:r>
            <a:r>
              <a:rPr lang="en-US" sz="900" b="0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900" b="0" i="0" dirty="0" err="1">
                <a:solidFill>
                  <a:schemeClr val="bg1"/>
                </a:solidFill>
                <a:effectLst/>
                <a:latin typeface="+mj-lt"/>
              </a:rPr>
              <a:t>útgáfu</a:t>
            </a:r>
            <a:r>
              <a:rPr lang="en-US" sz="900" b="0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900" b="0" i="0" dirty="0" err="1">
                <a:solidFill>
                  <a:schemeClr val="bg1"/>
                </a:solidFill>
                <a:effectLst/>
                <a:latin typeface="+mj-lt"/>
              </a:rPr>
              <a:t>þess</a:t>
            </a:r>
            <a:r>
              <a:rPr lang="en-US" sz="900" b="0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900" b="0" i="0" dirty="0" err="1">
                <a:solidFill>
                  <a:schemeClr val="bg1"/>
                </a:solidFill>
                <a:effectLst/>
                <a:latin typeface="+mj-lt"/>
              </a:rPr>
              <a:t>efnis</a:t>
            </a:r>
            <a:r>
              <a:rPr lang="en-US" sz="900" b="0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900" b="0" i="0" dirty="0" err="1">
                <a:solidFill>
                  <a:schemeClr val="bg1"/>
                </a:solidFill>
                <a:effectLst/>
                <a:latin typeface="+mj-lt"/>
              </a:rPr>
              <a:t>sem</a:t>
            </a:r>
            <a:r>
              <a:rPr lang="en-US" sz="900" b="0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900" b="0" i="0" dirty="0" err="1">
                <a:solidFill>
                  <a:schemeClr val="bg1"/>
                </a:solidFill>
                <a:effectLst/>
                <a:latin typeface="+mj-lt"/>
              </a:rPr>
              <a:t>þróað</a:t>
            </a:r>
            <a:r>
              <a:rPr lang="en-US" sz="900" b="0" i="0" dirty="0">
                <a:solidFill>
                  <a:schemeClr val="bg1"/>
                </a:solidFill>
                <a:effectLst/>
                <a:latin typeface="+mj-lt"/>
              </a:rPr>
              <a:t> er í </a:t>
            </a:r>
            <a:r>
              <a:rPr lang="en-US" sz="900" b="0" i="0" dirty="0" err="1">
                <a:solidFill>
                  <a:schemeClr val="bg1"/>
                </a:solidFill>
                <a:effectLst/>
                <a:latin typeface="+mj-lt"/>
              </a:rPr>
              <a:t>þessu</a:t>
            </a:r>
            <a:r>
              <a:rPr lang="en-US" sz="900" b="0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900" b="0" i="0" dirty="0" err="1">
                <a:solidFill>
                  <a:schemeClr val="bg1"/>
                </a:solidFill>
                <a:effectLst/>
                <a:latin typeface="+mj-lt"/>
              </a:rPr>
              <a:t>verkefni</a:t>
            </a:r>
            <a:r>
              <a:rPr lang="en-US" sz="900" b="0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900" b="0" i="0" dirty="0" err="1">
                <a:solidFill>
                  <a:schemeClr val="bg1"/>
                </a:solidFill>
                <a:effectLst/>
                <a:latin typeface="+mj-lt"/>
              </a:rPr>
              <a:t>en</a:t>
            </a:r>
            <a:r>
              <a:rPr lang="en-US" sz="900" b="0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900" b="0" i="0" dirty="0" err="1">
                <a:solidFill>
                  <a:schemeClr val="bg1"/>
                </a:solidFill>
                <a:effectLst/>
                <a:latin typeface="+mj-lt"/>
              </a:rPr>
              <a:t>ábyrgist</a:t>
            </a:r>
            <a:r>
              <a:rPr lang="en-US" sz="900" b="0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900" b="0" i="0" dirty="0" err="1">
                <a:solidFill>
                  <a:schemeClr val="bg1"/>
                </a:solidFill>
                <a:effectLst/>
                <a:latin typeface="+mj-lt"/>
              </a:rPr>
              <a:t>samt</a:t>
            </a:r>
            <a:r>
              <a:rPr lang="en-US" sz="900" b="0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900" b="0" i="0" dirty="0" err="1">
                <a:solidFill>
                  <a:schemeClr val="bg1"/>
                </a:solidFill>
                <a:effectLst/>
                <a:latin typeface="+mj-lt"/>
              </a:rPr>
              <a:t>sem</a:t>
            </a:r>
            <a:r>
              <a:rPr lang="en-US" sz="900" b="0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900" b="0" i="0" dirty="0" err="1">
                <a:solidFill>
                  <a:schemeClr val="bg1"/>
                </a:solidFill>
                <a:effectLst/>
                <a:latin typeface="+mj-lt"/>
              </a:rPr>
              <a:t>áður</a:t>
            </a:r>
            <a:r>
              <a:rPr lang="en-US" sz="900" b="0" i="0" dirty="0">
                <a:solidFill>
                  <a:schemeClr val="bg1"/>
                </a:solidFill>
                <a:effectLst/>
                <a:latin typeface="+mj-lt"/>
              </a:rPr>
              <a:t> ekki </a:t>
            </a:r>
            <a:r>
              <a:rPr lang="en-US" sz="900" b="0" i="0" dirty="0" err="1">
                <a:solidFill>
                  <a:schemeClr val="bg1"/>
                </a:solidFill>
                <a:effectLst/>
                <a:latin typeface="+mj-lt"/>
              </a:rPr>
              <a:t>innihald</a:t>
            </a:r>
            <a:r>
              <a:rPr lang="en-US" sz="900" b="0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900" b="0" i="0" dirty="0" err="1">
                <a:solidFill>
                  <a:schemeClr val="bg1"/>
                </a:solidFill>
                <a:effectLst/>
                <a:latin typeface="+mj-lt"/>
              </a:rPr>
              <a:t>efnisins</a:t>
            </a:r>
            <a:r>
              <a:rPr lang="en-US" sz="900" b="0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900" b="0" i="0" dirty="0" err="1">
                <a:solidFill>
                  <a:schemeClr val="bg1"/>
                </a:solidFill>
                <a:effectLst/>
                <a:latin typeface="+mj-lt"/>
              </a:rPr>
              <a:t>því</a:t>
            </a:r>
            <a:r>
              <a:rPr lang="en-US" sz="900" b="0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900" b="0" i="0" dirty="0" err="1">
                <a:solidFill>
                  <a:schemeClr val="bg1"/>
                </a:solidFill>
                <a:effectLst/>
                <a:latin typeface="+mj-lt"/>
              </a:rPr>
              <a:t>það</a:t>
            </a:r>
            <a:r>
              <a:rPr lang="en-US" sz="900" b="0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900" b="0" i="0" dirty="0" err="1">
                <a:solidFill>
                  <a:schemeClr val="bg1"/>
                </a:solidFill>
                <a:effectLst/>
                <a:latin typeface="+mj-lt"/>
              </a:rPr>
              <a:t>endurspeglar</a:t>
            </a:r>
            <a:r>
              <a:rPr lang="en-US" sz="900" b="0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900" b="0" i="0" dirty="0" err="1">
                <a:solidFill>
                  <a:schemeClr val="bg1"/>
                </a:solidFill>
                <a:effectLst/>
                <a:latin typeface="+mj-lt"/>
              </a:rPr>
              <a:t>vinnuframlag</a:t>
            </a:r>
            <a:r>
              <a:rPr lang="en-US" sz="900" b="0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900" b="0" i="0" dirty="0" err="1">
                <a:solidFill>
                  <a:schemeClr val="bg1"/>
                </a:solidFill>
                <a:effectLst/>
                <a:latin typeface="+mj-lt"/>
              </a:rPr>
              <a:t>og</a:t>
            </a:r>
            <a:r>
              <a:rPr lang="en-US" sz="900" b="0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900" b="0" i="0" dirty="0" err="1">
                <a:solidFill>
                  <a:schemeClr val="bg1"/>
                </a:solidFill>
                <a:effectLst/>
                <a:latin typeface="+mj-lt"/>
              </a:rPr>
              <a:t>skoðanir</a:t>
            </a:r>
            <a:r>
              <a:rPr lang="en-US" sz="900" b="0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900" b="0" i="0" dirty="0" err="1">
                <a:solidFill>
                  <a:schemeClr val="bg1"/>
                </a:solidFill>
                <a:effectLst/>
                <a:latin typeface="+mj-lt"/>
              </a:rPr>
              <a:t>höfunda</a:t>
            </a:r>
            <a:r>
              <a:rPr lang="en-US" sz="900" b="0" i="0" dirty="0">
                <a:solidFill>
                  <a:schemeClr val="bg1"/>
                </a:solidFill>
                <a:effectLst/>
                <a:latin typeface="+mj-lt"/>
              </a:rPr>
              <a:t>. Ekki er </a:t>
            </a:r>
            <a:r>
              <a:rPr lang="en-US" sz="900" b="0" i="0" dirty="0" err="1">
                <a:solidFill>
                  <a:schemeClr val="bg1"/>
                </a:solidFill>
                <a:effectLst/>
                <a:latin typeface="+mj-lt"/>
              </a:rPr>
              <a:t>hægt</a:t>
            </a:r>
            <a:r>
              <a:rPr lang="en-US" sz="900" b="0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900" b="0" i="0" dirty="0" err="1">
                <a:solidFill>
                  <a:schemeClr val="bg1"/>
                </a:solidFill>
                <a:effectLst/>
                <a:latin typeface="+mj-lt"/>
              </a:rPr>
              <a:t>að</a:t>
            </a:r>
            <a:r>
              <a:rPr lang="en-US" sz="900" b="0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900" b="0" i="0" dirty="0" err="1">
                <a:solidFill>
                  <a:schemeClr val="bg1"/>
                </a:solidFill>
                <a:effectLst/>
                <a:latin typeface="+mj-lt"/>
              </a:rPr>
              <a:t>draga</a:t>
            </a:r>
            <a:r>
              <a:rPr lang="en-US" sz="900" b="0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900" b="0" i="0" dirty="0" err="1">
                <a:solidFill>
                  <a:schemeClr val="bg1"/>
                </a:solidFill>
                <a:effectLst/>
                <a:latin typeface="+mj-lt"/>
              </a:rPr>
              <a:t>framkvæmdastjórnina</a:t>
            </a:r>
            <a:r>
              <a:rPr lang="en-US" sz="900" b="0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900" b="0" i="0" dirty="0" err="1">
                <a:solidFill>
                  <a:schemeClr val="bg1"/>
                </a:solidFill>
                <a:effectLst/>
                <a:latin typeface="+mj-lt"/>
              </a:rPr>
              <a:t>til</a:t>
            </a:r>
            <a:r>
              <a:rPr lang="en-US" sz="900" b="0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900" b="0" i="0" dirty="0" err="1">
                <a:solidFill>
                  <a:schemeClr val="bg1"/>
                </a:solidFill>
                <a:effectLst/>
                <a:latin typeface="+mj-lt"/>
              </a:rPr>
              <a:t>ábyrgðar</a:t>
            </a:r>
            <a:r>
              <a:rPr lang="en-US" sz="900" b="0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900" b="0" i="0" dirty="0" err="1">
                <a:solidFill>
                  <a:schemeClr val="bg1"/>
                </a:solidFill>
                <a:effectLst/>
                <a:latin typeface="+mj-lt"/>
              </a:rPr>
              <a:t>vegna</a:t>
            </a:r>
            <a:r>
              <a:rPr lang="en-US" sz="900" b="0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900" b="0" i="0" dirty="0" err="1">
                <a:solidFill>
                  <a:schemeClr val="bg1"/>
                </a:solidFill>
                <a:effectLst/>
                <a:latin typeface="+mj-lt"/>
              </a:rPr>
              <a:t>notkunar</a:t>
            </a:r>
            <a:r>
              <a:rPr lang="en-US" sz="900" b="0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900" b="0" i="0" dirty="0" err="1">
                <a:solidFill>
                  <a:schemeClr val="bg1"/>
                </a:solidFill>
                <a:effectLst/>
                <a:latin typeface="+mj-lt"/>
              </a:rPr>
              <a:t>sem</a:t>
            </a:r>
            <a:r>
              <a:rPr lang="en-US" sz="900" b="0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900" b="0" i="0" dirty="0" err="1">
                <a:solidFill>
                  <a:schemeClr val="bg1"/>
                </a:solidFill>
                <a:effectLst/>
                <a:latin typeface="+mj-lt"/>
              </a:rPr>
              <a:t>byggir</a:t>
            </a:r>
            <a:r>
              <a:rPr lang="en-US" sz="900" b="0" i="0" dirty="0">
                <a:solidFill>
                  <a:schemeClr val="bg1"/>
                </a:solidFill>
                <a:effectLst/>
                <a:latin typeface="+mj-lt"/>
              </a:rPr>
              <a:t> á </a:t>
            </a:r>
            <a:r>
              <a:rPr lang="en-US" sz="900" b="0" i="0" dirty="0" err="1">
                <a:solidFill>
                  <a:schemeClr val="bg1"/>
                </a:solidFill>
                <a:effectLst/>
                <a:latin typeface="+mj-lt"/>
              </a:rPr>
              <a:t>upplýsingum</a:t>
            </a:r>
            <a:r>
              <a:rPr lang="en-US" sz="900" b="0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900" b="0" i="0" dirty="0" err="1">
                <a:solidFill>
                  <a:schemeClr val="bg1"/>
                </a:solidFill>
                <a:effectLst/>
                <a:latin typeface="+mj-lt"/>
              </a:rPr>
              <a:t>sem</a:t>
            </a:r>
            <a:r>
              <a:rPr lang="en-US" sz="900" b="0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900" b="0" i="0" dirty="0" err="1">
                <a:solidFill>
                  <a:schemeClr val="bg1"/>
                </a:solidFill>
                <a:effectLst/>
                <a:latin typeface="+mj-lt"/>
              </a:rPr>
              <a:t>fengnar</a:t>
            </a:r>
            <a:r>
              <a:rPr lang="en-US" sz="900" b="0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900" b="0" i="0" dirty="0" err="1">
                <a:solidFill>
                  <a:schemeClr val="bg1"/>
                </a:solidFill>
                <a:effectLst/>
                <a:latin typeface="+mj-lt"/>
              </a:rPr>
              <a:t>eru</a:t>
            </a:r>
            <a:r>
              <a:rPr lang="en-US" sz="900" b="0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900" b="0" i="0" dirty="0" err="1">
                <a:solidFill>
                  <a:schemeClr val="bg1"/>
                </a:solidFill>
                <a:effectLst/>
                <a:latin typeface="+mj-lt"/>
              </a:rPr>
              <a:t>úr</a:t>
            </a:r>
            <a:r>
              <a:rPr lang="en-US" sz="900" b="0" i="0" dirty="0">
                <a:solidFill>
                  <a:schemeClr val="bg1"/>
                </a:solidFill>
                <a:effectLst/>
                <a:latin typeface="+mj-lt"/>
              </a:rPr>
              <a:t> </a:t>
            </a:r>
            <a:r>
              <a:rPr lang="en-US" sz="900" b="0" i="0" dirty="0" err="1">
                <a:solidFill>
                  <a:schemeClr val="bg1"/>
                </a:solidFill>
                <a:effectLst/>
                <a:latin typeface="+mj-lt"/>
              </a:rPr>
              <a:t>efninu</a:t>
            </a:r>
            <a:r>
              <a:rPr lang="en-US" sz="900" b="0" i="0" dirty="0">
                <a:solidFill>
                  <a:schemeClr val="bg1"/>
                </a:solidFill>
                <a:effectLst/>
                <a:latin typeface="+mj-lt"/>
              </a:rPr>
              <a:t>.</a:t>
            </a:r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6FA3D9BA-D9C2-4B14-B688-6DE4E8492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526" y="6340495"/>
            <a:ext cx="1406013" cy="492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9BD62309-6A4A-29CA-70F9-E391BC6D4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283" y="865280"/>
            <a:ext cx="5164834" cy="192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3" descr="C:\Users\Georgia-Work\AppData\Roaming\Skype\georgia.aristidou\media_messaging\media_cache\^DD49E969C8C275A0BF0095F3F01442BBA23C6B6D6D2A977CE4^pimgpsh_fullsize_distr.jpg">
            <a:extLst>
              <a:ext uri="{FF2B5EF4-FFF2-40B4-BE49-F238E27FC236}">
                <a16:creationId xmlns:a16="http://schemas.microsoft.com/office/drawing/2014/main" id="{64BF5433-A2FE-301E-4F65-F61F2EF90D4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71295"/>
            <a:ext cx="1684020" cy="4953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97F9CBB-BDC5-E5D2-4E8A-64ADBCF0FFB9}"/>
              </a:ext>
            </a:extLst>
          </p:cNvPr>
          <p:cNvSpPr txBox="1"/>
          <p:nvPr/>
        </p:nvSpPr>
        <p:spPr>
          <a:xfrm>
            <a:off x="0" y="2786794"/>
            <a:ext cx="70021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>
                <a:solidFill>
                  <a:srgbClr val="666666"/>
                </a:solidFill>
                <a:effectLst/>
                <a:latin typeface="Comfortaa"/>
              </a:rPr>
              <a:t>SUPPORTING, MOBILIZING &amp; EMPOWERING</a:t>
            </a:r>
            <a:br>
              <a:rPr lang="en-US"/>
            </a:br>
            <a:r>
              <a:rPr lang="en-US" b="0" i="0">
                <a:solidFill>
                  <a:srgbClr val="666666"/>
                </a:solidFill>
                <a:effectLst/>
                <a:latin typeface="Comfortaa"/>
              </a:rPr>
              <a:t>CREATIVE AND CULTURAL INDUSTRY</a:t>
            </a:r>
            <a:br>
              <a:rPr lang="en-US"/>
            </a:br>
            <a:r>
              <a:rPr lang="en-US" b="0" i="0">
                <a:solidFill>
                  <a:srgbClr val="666666"/>
                </a:solidFill>
                <a:effectLst/>
                <a:latin typeface="Comfortaa"/>
              </a:rPr>
              <a:t>ENTREPRENEURS AND EDUCATORS</a:t>
            </a:r>
            <a:br>
              <a:rPr lang="en-US"/>
            </a:br>
            <a:r>
              <a:rPr lang="en-US" b="0" i="0">
                <a:solidFill>
                  <a:srgbClr val="666666"/>
                </a:solidFill>
                <a:effectLst/>
                <a:latin typeface="Comfortaa"/>
              </a:rPr>
              <a:t>TOWARDS SOCIAL CHANGE</a:t>
            </a:r>
            <a:endParaRPr lang="el-GR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B2EB78B-84BB-28A2-6E14-F590C88813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10"/>
          <a:stretch/>
        </p:blipFill>
        <p:spPr bwMode="auto">
          <a:xfrm>
            <a:off x="7111084" y="462"/>
            <a:ext cx="5085175" cy="631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006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243AA209-CE17-19B9-4877-77ADFE7DB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79999"/>
            <a:ext cx="11076000" cy="893179"/>
          </a:xfrm>
          <a:solidFill>
            <a:srgbClr val="6875C1"/>
          </a:solidFill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Mismunandi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notkunarmöguleikar</a:t>
            </a:r>
            <a:endParaRPr lang="el-GR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75632C09-4E3C-F486-F5DF-E548822C06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BBECAB10-A15A-A9EE-E23E-26E95F6C1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8000" y="2687950"/>
            <a:ext cx="6681000" cy="3684588"/>
          </a:xfrm>
        </p:spPr>
        <p:txBody>
          <a:bodyPr>
            <a:normAutofit/>
          </a:bodyPr>
          <a:lstStyle/>
          <a:p>
            <a:r>
              <a:rPr lang="en-US" dirty="0" err="1"/>
              <a:t>Hlutverk</a:t>
            </a:r>
            <a:r>
              <a:rPr lang="en-US" dirty="0"/>
              <a:t> </a:t>
            </a:r>
            <a:r>
              <a:rPr lang="en-US" dirty="0" err="1"/>
              <a:t>leiðbeinanda</a:t>
            </a:r>
            <a:r>
              <a:rPr lang="en-US" dirty="0"/>
              <a:t> er </a:t>
            </a:r>
            <a:r>
              <a:rPr lang="en-US" dirty="0" err="1"/>
              <a:t>annars</a:t>
            </a:r>
            <a:r>
              <a:rPr lang="en-US" dirty="0"/>
              <a:t> </a:t>
            </a:r>
            <a:r>
              <a:rPr lang="en-US" dirty="0" err="1"/>
              <a:t>konar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hlutverk</a:t>
            </a:r>
            <a:r>
              <a:rPr lang="en-US" dirty="0"/>
              <a:t> </a:t>
            </a:r>
            <a:r>
              <a:rPr lang="en-US" dirty="0" err="1"/>
              <a:t>þeirra</a:t>
            </a:r>
            <a:r>
              <a:rPr lang="en-US" dirty="0"/>
              <a:t> </a:t>
            </a:r>
            <a:r>
              <a:rPr lang="en-US" dirty="0" err="1"/>
              <a:t>einstaklinga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eru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leita</a:t>
            </a:r>
            <a:r>
              <a:rPr lang="en-US" dirty="0"/>
              <a:t> </a:t>
            </a:r>
            <a:r>
              <a:rPr lang="en-US" dirty="0" err="1"/>
              <a:t>eftir</a:t>
            </a:r>
            <a:r>
              <a:rPr lang="en-US" dirty="0"/>
              <a:t> </a:t>
            </a:r>
            <a:r>
              <a:rPr lang="en-US" dirty="0" err="1"/>
              <a:t>stuðning</a:t>
            </a:r>
            <a:r>
              <a:rPr lang="en-US" dirty="0"/>
              <a:t>. </a:t>
            </a:r>
            <a:r>
              <a:rPr lang="en-US" dirty="0" err="1"/>
              <a:t>Hér</a:t>
            </a:r>
            <a:r>
              <a:rPr lang="en-US" dirty="0"/>
              <a:t> </a:t>
            </a:r>
            <a:r>
              <a:rPr lang="en-US" dirty="0" err="1"/>
              <a:t>á</a:t>
            </a:r>
            <a:r>
              <a:rPr lang="en-US" dirty="0"/>
              <a:t> </a:t>
            </a:r>
            <a:r>
              <a:rPr lang="en-US" dirty="0" err="1"/>
              <a:t>eftir</a:t>
            </a:r>
            <a:r>
              <a:rPr lang="en-US" dirty="0"/>
              <a:t> </a:t>
            </a:r>
            <a:r>
              <a:rPr lang="en-US" dirty="0" err="1"/>
              <a:t>eru</a:t>
            </a:r>
            <a:r>
              <a:rPr lang="en-US" dirty="0"/>
              <a:t> </a:t>
            </a:r>
            <a:r>
              <a:rPr lang="en-US" dirty="0" err="1"/>
              <a:t>hlutverk</a:t>
            </a:r>
            <a:r>
              <a:rPr lang="en-US" dirty="0"/>
              <a:t> </a:t>
            </a:r>
            <a:r>
              <a:rPr lang="en-US" dirty="0" err="1"/>
              <a:t>þeirra</a:t>
            </a:r>
            <a:r>
              <a:rPr lang="en-US" dirty="0"/>
              <a:t> </a:t>
            </a:r>
            <a:r>
              <a:rPr lang="en-US" dirty="0" err="1"/>
              <a:t>beggja</a:t>
            </a:r>
            <a:r>
              <a:rPr lang="en-US" dirty="0"/>
              <a:t> </a:t>
            </a:r>
            <a:r>
              <a:rPr lang="en-US" dirty="0" err="1"/>
              <a:t>útskýrð</a:t>
            </a:r>
            <a:r>
              <a:rPr lang="en-US" dirty="0"/>
              <a:t> </a:t>
            </a:r>
            <a:r>
              <a:rPr lang="en-US" dirty="0" err="1"/>
              <a:t>ásamt</a:t>
            </a:r>
            <a:r>
              <a:rPr lang="en-US" dirty="0"/>
              <a:t> </a:t>
            </a:r>
            <a:r>
              <a:rPr lang="en-US" dirty="0" err="1"/>
              <a:t>því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sýna</a:t>
            </a:r>
            <a:r>
              <a:rPr lang="en-US" dirty="0"/>
              <a:t> </a:t>
            </a:r>
            <a:r>
              <a:rPr lang="en-US" dirty="0" err="1"/>
              <a:t>notkunarmöguleika</a:t>
            </a:r>
            <a:r>
              <a:rPr lang="en-US" dirty="0"/>
              <a:t> </a:t>
            </a:r>
            <a:r>
              <a:rPr lang="en-US" dirty="0" err="1"/>
              <a:t>hvors</a:t>
            </a:r>
            <a:r>
              <a:rPr lang="en-US" dirty="0"/>
              <a:t> </a:t>
            </a:r>
            <a:r>
              <a:rPr lang="en-US" dirty="0" err="1"/>
              <a:t>hóps</a:t>
            </a:r>
            <a:r>
              <a:rPr lang="en-US" dirty="0"/>
              <a:t> </a:t>
            </a:r>
            <a:r>
              <a:rPr lang="en-US" dirty="0" err="1"/>
              <a:t>fyrir</a:t>
            </a:r>
            <a:r>
              <a:rPr lang="en-US" dirty="0"/>
              <a:t> sig. </a:t>
            </a:r>
            <a:endParaRPr lang="el-G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FF61D5-5146-88FE-A801-4AC99478E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02320" y="2456960"/>
            <a:ext cx="4231680" cy="157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885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A6CF73A-D85D-17E9-723E-4CD21943A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/>
              <a:t>CENTAUR er </a:t>
            </a:r>
            <a:r>
              <a:rPr lang="en-US" b="0" dirty="0" err="1"/>
              <a:t>einkum</a:t>
            </a:r>
            <a:r>
              <a:rPr lang="en-US" b="0" dirty="0"/>
              <a:t> </a:t>
            </a:r>
            <a:r>
              <a:rPr lang="en-US" b="0" dirty="0" err="1"/>
              <a:t>fyrir</a:t>
            </a:r>
            <a:r>
              <a:rPr lang="en-US" b="0" dirty="0"/>
              <a:t> </a:t>
            </a:r>
            <a:r>
              <a:rPr lang="en-US" b="0" dirty="0" err="1"/>
              <a:t>tvo</a:t>
            </a:r>
            <a:r>
              <a:rPr lang="en-US" b="0" dirty="0"/>
              <a:t> </a:t>
            </a:r>
            <a:r>
              <a:rPr lang="en-US" b="0" dirty="0" err="1"/>
              <a:t>hópa</a:t>
            </a:r>
            <a:r>
              <a:rPr lang="en-US" b="0" dirty="0"/>
              <a:t>: </a:t>
            </a:r>
            <a:r>
              <a:rPr lang="en-US" b="0" dirty="0" err="1"/>
              <a:t>Annars</a:t>
            </a:r>
            <a:r>
              <a:rPr lang="en-US" b="0" dirty="0"/>
              <a:t> </a:t>
            </a:r>
            <a:r>
              <a:rPr lang="en-US" b="0" dirty="0" err="1"/>
              <a:t>vegar</a:t>
            </a:r>
            <a:r>
              <a:rPr lang="en-US" b="0" dirty="0"/>
              <a:t> </a:t>
            </a:r>
            <a:r>
              <a:rPr lang="en-US" b="0" dirty="0" err="1"/>
              <a:t>fyrir</a:t>
            </a:r>
            <a:r>
              <a:rPr lang="en-US" b="0" dirty="0"/>
              <a:t> </a:t>
            </a:r>
            <a:br>
              <a:rPr lang="en-US" b="0" dirty="0"/>
            </a:br>
            <a:r>
              <a:rPr lang="en-US" b="0" dirty="0" err="1"/>
              <a:t>leiðbeinendur</a:t>
            </a:r>
            <a:r>
              <a:rPr lang="en-US" b="0" dirty="0"/>
              <a:t> </a:t>
            </a:r>
            <a:r>
              <a:rPr lang="en-US" b="0" dirty="0" err="1"/>
              <a:t>og</a:t>
            </a:r>
            <a:r>
              <a:rPr lang="en-US" b="0" dirty="0"/>
              <a:t> </a:t>
            </a:r>
            <a:r>
              <a:rPr lang="en-US" b="0" dirty="0" err="1"/>
              <a:t>hins</a:t>
            </a:r>
            <a:r>
              <a:rPr lang="en-US" b="0" dirty="0"/>
              <a:t> </a:t>
            </a:r>
            <a:r>
              <a:rPr lang="en-US" b="0" dirty="0" err="1"/>
              <a:t>vegar</a:t>
            </a:r>
            <a:r>
              <a:rPr lang="en-US" b="0" dirty="0"/>
              <a:t> </a:t>
            </a:r>
            <a:r>
              <a:rPr lang="en-US" b="0" dirty="0" err="1"/>
              <a:t>fyrir</a:t>
            </a:r>
            <a:r>
              <a:rPr lang="en-US" b="0" dirty="0"/>
              <a:t> </a:t>
            </a:r>
            <a:r>
              <a:rPr lang="en-US" b="0" dirty="0" err="1"/>
              <a:t>listamenn</a:t>
            </a:r>
            <a:r>
              <a:rPr lang="en-US" b="0" dirty="0"/>
              <a:t> </a:t>
            </a:r>
            <a:br>
              <a:rPr lang="en-US" b="0" dirty="0"/>
            </a:br>
            <a:r>
              <a:rPr lang="en-US" b="0" dirty="0" err="1"/>
              <a:t>sem</a:t>
            </a:r>
            <a:r>
              <a:rPr lang="en-US" b="0" dirty="0"/>
              <a:t> </a:t>
            </a:r>
            <a:r>
              <a:rPr lang="en-US" b="0" dirty="0" err="1"/>
              <a:t>og</a:t>
            </a:r>
            <a:r>
              <a:rPr lang="en-US" b="0" dirty="0"/>
              <a:t> </a:t>
            </a:r>
            <a:r>
              <a:rPr lang="en-US" b="0" dirty="0" err="1"/>
              <a:t>aðra</a:t>
            </a:r>
            <a:r>
              <a:rPr lang="en-US" b="0" dirty="0"/>
              <a:t> </a:t>
            </a:r>
            <a:r>
              <a:rPr lang="en-US" b="0" dirty="0" err="1"/>
              <a:t>sem</a:t>
            </a:r>
            <a:r>
              <a:rPr lang="en-US" b="0" dirty="0"/>
              <a:t> </a:t>
            </a:r>
            <a:r>
              <a:rPr lang="en-US" b="0" dirty="0" err="1"/>
              <a:t>vilja</a:t>
            </a:r>
            <a:r>
              <a:rPr lang="en-US" b="0" dirty="0"/>
              <a:t> </a:t>
            </a:r>
            <a:r>
              <a:rPr lang="en-US" b="0" dirty="0" err="1"/>
              <a:t>styrkja</a:t>
            </a:r>
            <a:r>
              <a:rPr lang="en-US" b="0" dirty="0"/>
              <a:t> sig.</a:t>
            </a:r>
            <a:endParaRPr lang="el-GR" b="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5DD0C02-8AFD-D51D-8669-2EA2087CF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8" y="1799999"/>
            <a:ext cx="11240301" cy="4865977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CENTAUR </a:t>
            </a:r>
            <a:r>
              <a:rPr lang="en-US" dirty="0" err="1"/>
              <a:t>vefsvæðið</a:t>
            </a:r>
            <a:r>
              <a:rPr lang="en-US" dirty="0"/>
              <a:t> </a:t>
            </a:r>
            <a:r>
              <a:rPr lang="en-US" dirty="0" err="1"/>
              <a:t>býður</a:t>
            </a:r>
            <a:r>
              <a:rPr lang="en-US" dirty="0"/>
              <a:t> </a:t>
            </a:r>
            <a:r>
              <a:rPr lang="en-US" dirty="0" err="1"/>
              <a:t>margs</a:t>
            </a:r>
            <a:r>
              <a:rPr lang="en-US" dirty="0"/>
              <a:t> </a:t>
            </a:r>
            <a:r>
              <a:rPr lang="en-US" dirty="0" err="1"/>
              <a:t>konar</a:t>
            </a:r>
            <a:r>
              <a:rPr lang="en-US" dirty="0"/>
              <a:t> </a:t>
            </a:r>
            <a:r>
              <a:rPr lang="en-US" dirty="0" err="1"/>
              <a:t>möguleika</a:t>
            </a:r>
            <a:r>
              <a:rPr lang="en-US" dirty="0"/>
              <a:t> </a:t>
            </a:r>
            <a:r>
              <a:rPr lang="en-US" dirty="0" err="1"/>
              <a:t>fyrir</a:t>
            </a:r>
            <a:r>
              <a:rPr lang="en-US" dirty="0"/>
              <a:t> </a:t>
            </a:r>
            <a:r>
              <a:rPr lang="en-US" dirty="0" err="1"/>
              <a:t>þessa</a:t>
            </a:r>
            <a:r>
              <a:rPr lang="en-US" dirty="0"/>
              <a:t> </a:t>
            </a:r>
            <a:r>
              <a:rPr lang="en-US" dirty="0" err="1"/>
              <a:t>hópa</a:t>
            </a:r>
            <a:r>
              <a:rPr lang="en-US" b="1" dirty="0"/>
              <a:t> </a:t>
            </a:r>
          </a:p>
          <a:p>
            <a:r>
              <a:rPr lang="en-US" dirty="0" err="1"/>
              <a:t>Skoðum</a:t>
            </a:r>
            <a:r>
              <a:rPr lang="en-US" dirty="0"/>
              <a:t> </a:t>
            </a:r>
            <a:r>
              <a:rPr lang="en-US" dirty="0" err="1"/>
              <a:t>aðeins</a:t>
            </a:r>
            <a:r>
              <a:rPr lang="en-US" dirty="0"/>
              <a:t> </a:t>
            </a:r>
            <a:r>
              <a:rPr lang="en-US" dirty="0" err="1"/>
              <a:t>nánar</a:t>
            </a:r>
            <a:r>
              <a:rPr lang="en-US" dirty="0"/>
              <a:t> </a:t>
            </a:r>
            <a:r>
              <a:rPr lang="en-US" dirty="0" err="1"/>
              <a:t>notkunarmöguleika</a:t>
            </a:r>
            <a:r>
              <a:rPr lang="en-US" dirty="0"/>
              <a:t> </a:t>
            </a:r>
            <a:r>
              <a:rPr lang="en-US" dirty="0" err="1"/>
              <a:t>þessara</a:t>
            </a:r>
            <a:r>
              <a:rPr lang="en-US" dirty="0"/>
              <a:t> </a:t>
            </a:r>
            <a:r>
              <a:rPr lang="en-US" dirty="0" err="1"/>
              <a:t>tveggja</a:t>
            </a:r>
            <a:r>
              <a:rPr lang="en-US" dirty="0"/>
              <a:t> </a:t>
            </a:r>
            <a:r>
              <a:rPr lang="en-US" dirty="0" err="1"/>
              <a:t>mismunandi</a:t>
            </a:r>
            <a:r>
              <a:rPr lang="en-US" dirty="0"/>
              <a:t> </a:t>
            </a:r>
            <a:r>
              <a:rPr lang="en-US" dirty="0" err="1"/>
              <a:t>hópa</a:t>
            </a:r>
            <a:r>
              <a:rPr lang="en-US" dirty="0"/>
              <a:t>.</a:t>
            </a:r>
          </a:p>
          <a:p>
            <a:endParaRPr lang="el-GR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DF1F28-C51D-0725-D8A7-E8A6C974F5D8}"/>
              </a:ext>
            </a:extLst>
          </p:cNvPr>
          <p:cNvSpPr txBox="1"/>
          <p:nvPr/>
        </p:nvSpPr>
        <p:spPr>
          <a:xfrm>
            <a:off x="557998" y="3395934"/>
            <a:ext cx="4646386" cy="2677656"/>
          </a:xfrm>
          <a:custGeom>
            <a:avLst/>
            <a:gdLst>
              <a:gd name="connsiteX0" fmla="*/ 0 w 4646386"/>
              <a:gd name="connsiteY0" fmla="*/ 0 h 2677656"/>
              <a:gd name="connsiteX1" fmla="*/ 487871 w 4646386"/>
              <a:gd name="connsiteY1" fmla="*/ 0 h 2677656"/>
              <a:gd name="connsiteX2" fmla="*/ 975741 w 4646386"/>
              <a:gd name="connsiteY2" fmla="*/ 0 h 2677656"/>
              <a:gd name="connsiteX3" fmla="*/ 1603003 w 4646386"/>
              <a:gd name="connsiteY3" fmla="*/ 0 h 2677656"/>
              <a:gd name="connsiteX4" fmla="*/ 2276729 w 4646386"/>
              <a:gd name="connsiteY4" fmla="*/ 0 h 2677656"/>
              <a:gd name="connsiteX5" fmla="*/ 2950455 w 4646386"/>
              <a:gd name="connsiteY5" fmla="*/ 0 h 2677656"/>
              <a:gd name="connsiteX6" fmla="*/ 3624181 w 4646386"/>
              <a:gd name="connsiteY6" fmla="*/ 0 h 2677656"/>
              <a:gd name="connsiteX7" fmla="*/ 4646386 w 4646386"/>
              <a:gd name="connsiteY7" fmla="*/ 0 h 2677656"/>
              <a:gd name="connsiteX8" fmla="*/ 4646386 w 4646386"/>
              <a:gd name="connsiteY8" fmla="*/ 508755 h 2677656"/>
              <a:gd name="connsiteX9" fmla="*/ 4646386 w 4646386"/>
              <a:gd name="connsiteY9" fmla="*/ 1097839 h 2677656"/>
              <a:gd name="connsiteX10" fmla="*/ 4646386 w 4646386"/>
              <a:gd name="connsiteY10" fmla="*/ 1686923 h 2677656"/>
              <a:gd name="connsiteX11" fmla="*/ 4646386 w 4646386"/>
              <a:gd name="connsiteY11" fmla="*/ 2677656 h 2677656"/>
              <a:gd name="connsiteX12" fmla="*/ 4065588 w 4646386"/>
              <a:gd name="connsiteY12" fmla="*/ 2677656 h 2677656"/>
              <a:gd name="connsiteX13" fmla="*/ 3438326 w 4646386"/>
              <a:gd name="connsiteY13" fmla="*/ 2677656 h 2677656"/>
              <a:gd name="connsiteX14" fmla="*/ 2950455 w 4646386"/>
              <a:gd name="connsiteY14" fmla="*/ 2677656 h 2677656"/>
              <a:gd name="connsiteX15" fmla="*/ 2462585 w 4646386"/>
              <a:gd name="connsiteY15" fmla="*/ 2677656 h 2677656"/>
              <a:gd name="connsiteX16" fmla="*/ 1788859 w 4646386"/>
              <a:gd name="connsiteY16" fmla="*/ 2677656 h 2677656"/>
              <a:gd name="connsiteX17" fmla="*/ 1115133 w 4646386"/>
              <a:gd name="connsiteY17" fmla="*/ 2677656 h 2677656"/>
              <a:gd name="connsiteX18" fmla="*/ 673726 w 4646386"/>
              <a:gd name="connsiteY18" fmla="*/ 2677656 h 2677656"/>
              <a:gd name="connsiteX19" fmla="*/ 0 w 4646386"/>
              <a:gd name="connsiteY19" fmla="*/ 2677656 h 2677656"/>
              <a:gd name="connsiteX20" fmla="*/ 0 w 4646386"/>
              <a:gd name="connsiteY20" fmla="*/ 2168901 h 2677656"/>
              <a:gd name="connsiteX21" fmla="*/ 0 w 4646386"/>
              <a:gd name="connsiteY21" fmla="*/ 1579817 h 2677656"/>
              <a:gd name="connsiteX22" fmla="*/ 0 w 4646386"/>
              <a:gd name="connsiteY22" fmla="*/ 1124616 h 2677656"/>
              <a:gd name="connsiteX23" fmla="*/ 0 w 4646386"/>
              <a:gd name="connsiteY23" fmla="*/ 669414 h 2677656"/>
              <a:gd name="connsiteX24" fmla="*/ 0 w 4646386"/>
              <a:gd name="connsiteY24" fmla="*/ 0 h 267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46386" h="2677656" fill="none" extrusionOk="0">
                <a:moveTo>
                  <a:pt x="0" y="0"/>
                </a:moveTo>
                <a:cubicBezTo>
                  <a:pt x="230921" y="-54038"/>
                  <a:pt x="312659" y="21114"/>
                  <a:pt x="487871" y="0"/>
                </a:cubicBezTo>
                <a:cubicBezTo>
                  <a:pt x="663083" y="-21114"/>
                  <a:pt x="874143" y="16450"/>
                  <a:pt x="975741" y="0"/>
                </a:cubicBezTo>
                <a:cubicBezTo>
                  <a:pt x="1077339" y="-16450"/>
                  <a:pt x="1317633" y="7882"/>
                  <a:pt x="1603003" y="0"/>
                </a:cubicBezTo>
                <a:cubicBezTo>
                  <a:pt x="1888373" y="-7882"/>
                  <a:pt x="2065713" y="44922"/>
                  <a:pt x="2276729" y="0"/>
                </a:cubicBezTo>
                <a:cubicBezTo>
                  <a:pt x="2487745" y="-44922"/>
                  <a:pt x="2618052" y="34914"/>
                  <a:pt x="2950455" y="0"/>
                </a:cubicBezTo>
                <a:cubicBezTo>
                  <a:pt x="3282858" y="-34914"/>
                  <a:pt x="3312016" y="51923"/>
                  <a:pt x="3624181" y="0"/>
                </a:cubicBezTo>
                <a:cubicBezTo>
                  <a:pt x="3936346" y="-51923"/>
                  <a:pt x="4225429" y="90765"/>
                  <a:pt x="4646386" y="0"/>
                </a:cubicBezTo>
                <a:cubicBezTo>
                  <a:pt x="4704652" y="177630"/>
                  <a:pt x="4613657" y="402672"/>
                  <a:pt x="4646386" y="508755"/>
                </a:cubicBezTo>
                <a:cubicBezTo>
                  <a:pt x="4679115" y="614838"/>
                  <a:pt x="4634149" y="968804"/>
                  <a:pt x="4646386" y="1097839"/>
                </a:cubicBezTo>
                <a:cubicBezTo>
                  <a:pt x="4658623" y="1226874"/>
                  <a:pt x="4621705" y="1407100"/>
                  <a:pt x="4646386" y="1686923"/>
                </a:cubicBezTo>
                <a:cubicBezTo>
                  <a:pt x="4671067" y="1966746"/>
                  <a:pt x="4557972" y="2448709"/>
                  <a:pt x="4646386" y="2677656"/>
                </a:cubicBezTo>
                <a:cubicBezTo>
                  <a:pt x="4377744" y="2711223"/>
                  <a:pt x="4238463" y="2664583"/>
                  <a:pt x="4065588" y="2677656"/>
                </a:cubicBezTo>
                <a:cubicBezTo>
                  <a:pt x="3892713" y="2690729"/>
                  <a:pt x="3742903" y="2655055"/>
                  <a:pt x="3438326" y="2677656"/>
                </a:cubicBezTo>
                <a:cubicBezTo>
                  <a:pt x="3133749" y="2700257"/>
                  <a:pt x="3135638" y="2666902"/>
                  <a:pt x="2950455" y="2677656"/>
                </a:cubicBezTo>
                <a:cubicBezTo>
                  <a:pt x="2765272" y="2688410"/>
                  <a:pt x="2608092" y="2652524"/>
                  <a:pt x="2462585" y="2677656"/>
                </a:cubicBezTo>
                <a:cubicBezTo>
                  <a:pt x="2317078" y="2702788"/>
                  <a:pt x="1982265" y="2607705"/>
                  <a:pt x="1788859" y="2677656"/>
                </a:cubicBezTo>
                <a:cubicBezTo>
                  <a:pt x="1595453" y="2747607"/>
                  <a:pt x="1371965" y="2598276"/>
                  <a:pt x="1115133" y="2677656"/>
                </a:cubicBezTo>
                <a:cubicBezTo>
                  <a:pt x="858301" y="2757036"/>
                  <a:pt x="844951" y="2677147"/>
                  <a:pt x="673726" y="2677656"/>
                </a:cubicBezTo>
                <a:cubicBezTo>
                  <a:pt x="502501" y="2678165"/>
                  <a:pt x="141140" y="2663113"/>
                  <a:pt x="0" y="2677656"/>
                </a:cubicBezTo>
                <a:cubicBezTo>
                  <a:pt x="-48594" y="2493848"/>
                  <a:pt x="42252" y="2325102"/>
                  <a:pt x="0" y="2168901"/>
                </a:cubicBezTo>
                <a:cubicBezTo>
                  <a:pt x="-42252" y="2012701"/>
                  <a:pt x="39397" y="1808996"/>
                  <a:pt x="0" y="1579817"/>
                </a:cubicBezTo>
                <a:cubicBezTo>
                  <a:pt x="-39397" y="1350638"/>
                  <a:pt x="19984" y="1281614"/>
                  <a:pt x="0" y="1124616"/>
                </a:cubicBezTo>
                <a:cubicBezTo>
                  <a:pt x="-19984" y="967618"/>
                  <a:pt x="9508" y="774491"/>
                  <a:pt x="0" y="669414"/>
                </a:cubicBezTo>
                <a:cubicBezTo>
                  <a:pt x="-9508" y="564337"/>
                  <a:pt x="21225" y="232920"/>
                  <a:pt x="0" y="0"/>
                </a:cubicBezTo>
                <a:close/>
              </a:path>
              <a:path w="4646386" h="2677656" stroke="0" extrusionOk="0">
                <a:moveTo>
                  <a:pt x="0" y="0"/>
                </a:moveTo>
                <a:cubicBezTo>
                  <a:pt x="175986" y="-6211"/>
                  <a:pt x="461983" y="1762"/>
                  <a:pt x="627262" y="0"/>
                </a:cubicBezTo>
                <a:cubicBezTo>
                  <a:pt x="792541" y="-1762"/>
                  <a:pt x="994901" y="45573"/>
                  <a:pt x="1300988" y="0"/>
                </a:cubicBezTo>
                <a:cubicBezTo>
                  <a:pt x="1607075" y="-45573"/>
                  <a:pt x="1590554" y="27047"/>
                  <a:pt x="1835322" y="0"/>
                </a:cubicBezTo>
                <a:cubicBezTo>
                  <a:pt x="2080090" y="-27047"/>
                  <a:pt x="2134557" y="27272"/>
                  <a:pt x="2276729" y="0"/>
                </a:cubicBezTo>
                <a:cubicBezTo>
                  <a:pt x="2418901" y="-27272"/>
                  <a:pt x="2606001" y="39504"/>
                  <a:pt x="2903991" y="0"/>
                </a:cubicBezTo>
                <a:cubicBezTo>
                  <a:pt x="3201981" y="-39504"/>
                  <a:pt x="3325409" y="34270"/>
                  <a:pt x="3438326" y="0"/>
                </a:cubicBezTo>
                <a:cubicBezTo>
                  <a:pt x="3551243" y="-34270"/>
                  <a:pt x="3784204" y="4864"/>
                  <a:pt x="4019124" y="0"/>
                </a:cubicBezTo>
                <a:cubicBezTo>
                  <a:pt x="4254044" y="-4864"/>
                  <a:pt x="4465111" y="41592"/>
                  <a:pt x="4646386" y="0"/>
                </a:cubicBezTo>
                <a:cubicBezTo>
                  <a:pt x="4667144" y="157199"/>
                  <a:pt x="4596051" y="326688"/>
                  <a:pt x="4646386" y="455202"/>
                </a:cubicBezTo>
                <a:cubicBezTo>
                  <a:pt x="4696721" y="583716"/>
                  <a:pt x="4630586" y="737280"/>
                  <a:pt x="4646386" y="910403"/>
                </a:cubicBezTo>
                <a:cubicBezTo>
                  <a:pt x="4662186" y="1083526"/>
                  <a:pt x="4588581" y="1156398"/>
                  <a:pt x="4646386" y="1392381"/>
                </a:cubicBezTo>
                <a:cubicBezTo>
                  <a:pt x="4704191" y="1628364"/>
                  <a:pt x="4576842" y="1820792"/>
                  <a:pt x="4646386" y="1981465"/>
                </a:cubicBezTo>
                <a:cubicBezTo>
                  <a:pt x="4715930" y="2142138"/>
                  <a:pt x="4600832" y="2363123"/>
                  <a:pt x="4646386" y="2677656"/>
                </a:cubicBezTo>
                <a:cubicBezTo>
                  <a:pt x="4510256" y="2708120"/>
                  <a:pt x="4284207" y="2617339"/>
                  <a:pt x="4065588" y="2677656"/>
                </a:cubicBezTo>
                <a:cubicBezTo>
                  <a:pt x="3846969" y="2737973"/>
                  <a:pt x="3764136" y="2652492"/>
                  <a:pt x="3577717" y="2677656"/>
                </a:cubicBezTo>
                <a:cubicBezTo>
                  <a:pt x="3391298" y="2702820"/>
                  <a:pt x="3351856" y="2638678"/>
                  <a:pt x="3136311" y="2677656"/>
                </a:cubicBezTo>
                <a:cubicBezTo>
                  <a:pt x="2920766" y="2716634"/>
                  <a:pt x="2884412" y="2646033"/>
                  <a:pt x="2648440" y="2677656"/>
                </a:cubicBezTo>
                <a:cubicBezTo>
                  <a:pt x="2412468" y="2709279"/>
                  <a:pt x="2278704" y="2668652"/>
                  <a:pt x="2067642" y="2677656"/>
                </a:cubicBezTo>
                <a:cubicBezTo>
                  <a:pt x="1856580" y="2686660"/>
                  <a:pt x="1661445" y="2608836"/>
                  <a:pt x="1440380" y="2677656"/>
                </a:cubicBezTo>
                <a:cubicBezTo>
                  <a:pt x="1219315" y="2746476"/>
                  <a:pt x="1059203" y="2670823"/>
                  <a:pt x="906045" y="2677656"/>
                </a:cubicBezTo>
                <a:cubicBezTo>
                  <a:pt x="752888" y="2684489"/>
                  <a:pt x="395452" y="2601998"/>
                  <a:pt x="0" y="2677656"/>
                </a:cubicBezTo>
                <a:cubicBezTo>
                  <a:pt x="-18904" y="2443327"/>
                  <a:pt x="9860" y="2420054"/>
                  <a:pt x="0" y="2168901"/>
                </a:cubicBezTo>
                <a:cubicBezTo>
                  <a:pt x="-9860" y="1917749"/>
                  <a:pt x="15163" y="1860267"/>
                  <a:pt x="0" y="1579817"/>
                </a:cubicBezTo>
                <a:cubicBezTo>
                  <a:pt x="-15163" y="1299367"/>
                  <a:pt x="17406" y="1194775"/>
                  <a:pt x="0" y="1017509"/>
                </a:cubicBezTo>
                <a:cubicBezTo>
                  <a:pt x="-17406" y="840243"/>
                  <a:pt x="894" y="658060"/>
                  <a:pt x="0" y="535531"/>
                </a:cubicBezTo>
                <a:cubicBezTo>
                  <a:pt x="-894" y="413002"/>
                  <a:pt x="5830" y="146033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rgbClr val="FFCC53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24588417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285750" indent="-285750">
              <a:buClr>
                <a:srgbClr val="6875C1"/>
              </a:buClr>
              <a:buFont typeface="Wingdings" panose="05000000000000000000" pitchFamily="2" charset="2"/>
              <a:buChar char="Ø"/>
            </a:pPr>
            <a:r>
              <a:rPr lang="en-GB" sz="2400" b="1" dirty="0" err="1"/>
              <a:t>Leiðbeinendur</a:t>
            </a:r>
            <a:r>
              <a:rPr lang="en-GB" sz="2400" dirty="0"/>
              <a:t> </a:t>
            </a:r>
            <a:r>
              <a:rPr lang="en-GB" sz="2400" dirty="0">
                <a:effectLst/>
              </a:rPr>
              <a:t>: </a:t>
            </a:r>
            <a:r>
              <a:rPr lang="en-GB" sz="2400" dirty="0" err="1">
                <a:effectLst/>
              </a:rPr>
              <a:t>Leiðbeinendur</a:t>
            </a:r>
            <a:r>
              <a:rPr lang="en-GB" sz="2400" dirty="0">
                <a:effectLst/>
              </a:rPr>
              <a:t> </a:t>
            </a:r>
            <a:r>
              <a:rPr lang="en-GB" sz="2400" dirty="0" err="1">
                <a:effectLst/>
              </a:rPr>
              <a:t>í</a:t>
            </a:r>
            <a:r>
              <a:rPr lang="en-GB" sz="2400" dirty="0">
                <a:effectLst/>
              </a:rPr>
              <a:t> </a:t>
            </a:r>
            <a:r>
              <a:rPr lang="en-GB" sz="2400" dirty="0" err="1">
                <a:effectLst/>
              </a:rPr>
              <a:t>fullorðinsfræðslu</a:t>
            </a:r>
            <a:r>
              <a:rPr lang="en-GB" sz="2400" dirty="0">
                <a:effectLst/>
              </a:rPr>
              <a:t> </a:t>
            </a:r>
            <a:r>
              <a:rPr lang="en-GB" sz="2400" dirty="0" err="1">
                <a:effectLst/>
              </a:rPr>
              <a:t>og</a:t>
            </a:r>
            <a:r>
              <a:rPr lang="en-GB" sz="2400" dirty="0">
                <a:effectLst/>
              </a:rPr>
              <a:t> </a:t>
            </a:r>
            <a:r>
              <a:rPr lang="en-GB" sz="2400" dirty="0" err="1">
                <a:effectLst/>
              </a:rPr>
              <a:t>aðrir</a:t>
            </a:r>
            <a:r>
              <a:rPr lang="en-GB" sz="2400" dirty="0">
                <a:effectLst/>
              </a:rPr>
              <a:t> </a:t>
            </a:r>
            <a:r>
              <a:rPr lang="en-GB" sz="2400" dirty="0" err="1">
                <a:effectLst/>
              </a:rPr>
              <a:t>sérfræðingar</a:t>
            </a:r>
            <a:r>
              <a:rPr lang="en-GB" sz="2400" dirty="0">
                <a:effectLst/>
              </a:rPr>
              <a:t> </a:t>
            </a:r>
            <a:r>
              <a:rPr lang="en-GB" sz="2400" dirty="0" err="1">
                <a:effectLst/>
              </a:rPr>
              <a:t>og</a:t>
            </a:r>
            <a:r>
              <a:rPr lang="en-GB" sz="2400" dirty="0">
                <a:effectLst/>
              </a:rPr>
              <a:t> </a:t>
            </a:r>
            <a:r>
              <a:rPr lang="en-GB" sz="2400" dirty="0" err="1">
                <a:effectLst/>
              </a:rPr>
              <a:t>listamenn</a:t>
            </a:r>
            <a:r>
              <a:rPr lang="en-GB" sz="2400" dirty="0">
                <a:effectLst/>
              </a:rPr>
              <a:t> </a:t>
            </a:r>
            <a:r>
              <a:rPr lang="en-GB" sz="2400" dirty="0" err="1">
                <a:effectLst/>
              </a:rPr>
              <a:t>sem</a:t>
            </a:r>
            <a:r>
              <a:rPr lang="en-GB" sz="2400" dirty="0">
                <a:effectLst/>
              </a:rPr>
              <a:t> </a:t>
            </a:r>
            <a:r>
              <a:rPr lang="en-GB" sz="2400" dirty="0" err="1">
                <a:effectLst/>
              </a:rPr>
              <a:t>vilja</a:t>
            </a:r>
            <a:r>
              <a:rPr lang="en-GB" sz="2400" dirty="0">
                <a:effectLst/>
              </a:rPr>
              <a:t> </a:t>
            </a:r>
            <a:r>
              <a:rPr lang="en-GB" sz="2400" dirty="0" err="1">
                <a:effectLst/>
              </a:rPr>
              <a:t>nýta</a:t>
            </a:r>
            <a:r>
              <a:rPr lang="en-GB" sz="2400" dirty="0">
                <a:effectLst/>
              </a:rPr>
              <a:t> </a:t>
            </a:r>
            <a:r>
              <a:rPr lang="en-GB" sz="2400" dirty="0" err="1">
                <a:effectLst/>
              </a:rPr>
              <a:t>sér</a:t>
            </a:r>
            <a:r>
              <a:rPr lang="en-GB" sz="2400" dirty="0">
                <a:effectLst/>
              </a:rPr>
              <a:t> </a:t>
            </a:r>
            <a:r>
              <a:rPr lang="en-GB" sz="2400" dirty="0" err="1">
                <a:effectLst/>
              </a:rPr>
              <a:t>efni</a:t>
            </a:r>
            <a:r>
              <a:rPr lang="en-GB" sz="2400" dirty="0">
                <a:effectLst/>
              </a:rPr>
              <a:t> CENTAUR (</a:t>
            </a:r>
            <a:r>
              <a:rPr lang="en-GB" sz="2400" dirty="0" err="1">
                <a:effectLst/>
              </a:rPr>
              <a:t>æfingar</a:t>
            </a:r>
            <a:r>
              <a:rPr lang="en-GB" sz="2400" dirty="0">
                <a:effectLst/>
              </a:rPr>
              <a:t>, </a:t>
            </a:r>
            <a:r>
              <a:rPr lang="en-GB" sz="2400" dirty="0" err="1">
                <a:effectLst/>
              </a:rPr>
              <a:t>verkefni</a:t>
            </a:r>
            <a:r>
              <a:rPr lang="en-GB" sz="2400" dirty="0">
                <a:effectLst/>
              </a:rPr>
              <a:t> </a:t>
            </a:r>
            <a:r>
              <a:rPr lang="en-GB" sz="2400" dirty="0" err="1">
                <a:effectLst/>
              </a:rPr>
              <a:t>og</a:t>
            </a:r>
            <a:r>
              <a:rPr lang="en-GB" sz="2400" dirty="0">
                <a:effectLst/>
              </a:rPr>
              <a:t> </a:t>
            </a:r>
            <a:r>
              <a:rPr lang="en-GB" sz="2400" dirty="0" err="1">
                <a:effectLst/>
              </a:rPr>
              <a:t>vinnustofur</a:t>
            </a:r>
            <a:r>
              <a:rPr lang="en-GB" sz="2400" dirty="0">
                <a:effectLst/>
              </a:rPr>
              <a:t>)  </a:t>
            </a:r>
            <a:r>
              <a:rPr lang="en-GB" sz="2400" dirty="0" err="1">
                <a:effectLst/>
              </a:rPr>
              <a:t>og</a:t>
            </a:r>
            <a:r>
              <a:rPr lang="en-GB" sz="2400" dirty="0">
                <a:effectLst/>
              </a:rPr>
              <a:t> </a:t>
            </a:r>
            <a:r>
              <a:rPr lang="en-GB" sz="2400" dirty="0" err="1">
                <a:effectLst/>
              </a:rPr>
              <a:t>aðlaga</a:t>
            </a:r>
            <a:r>
              <a:rPr lang="en-GB" sz="2400" dirty="0"/>
              <a:t> </a:t>
            </a:r>
            <a:r>
              <a:rPr lang="en-GB" sz="2400" dirty="0" err="1"/>
              <a:t>efnið</a:t>
            </a:r>
            <a:r>
              <a:rPr lang="en-GB" sz="2400" dirty="0"/>
              <a:t> </a:t>
            </a:r>
            <a:r>
              <a:rPr lang="en-GB" sz="2400" dirty="0" err="1"/>
              <a:t>og</a:t>
            </a:r>
            <a:r>
              <a:rPr lang="en-GB" sz="2400" dirty="0"/>
              <a:t> </a:t>
            </a:r>
            <a:r>
              <a:rPr lang="en-GB" sz="2400" dirty="0" err="1"/>
              <a:t>æfingarnar</a:t>
            </a:r>
            <a:r>
              <a:rPr lang="en-GB" sz="2400" dirty="0"/>
              <a:t> </a:t>
            </a:r>
            <a:r>
              <a:rPr lang="en-GB" sz="2400" dirty="0" err="1">
                <a:effectLst/>
              </a:rPr>
              <a:t>að</a:t>
            </a:r>
            <a:r>
              <a:rPr lang="en-GB" sz="2400" dirty="0">
                <a:effectLst/>
              </a:rPr>
              <a:t> </a:t>
            </a:r>
            <a:r>
              <a:rPr lang="en-GB" sz="2400" dirty="0" err="1">
                <a:effectLst/>
              </a:rPr>
              <a:t>þeirri</a:t>
            </a:r>
            <a:r>
              <a:rPr lang="en-GB" sz="2400" dirty="0">
                <a:effectLst/>
              </a:rPr>
              <a:t> </a:t>
            </a:r>
            <a:r>
              <a:rPr lang="en-GB" sz="2400" dirty="0" err="1">
                <a:effectLst/>
              </a:rPr>
              <a:t>þjálfun</a:t>
            </a:r>
            <a:r>
              <a:rPr lang="en-GB" sz="2400" dirty="0">
                <a:effectLst/>
              </a:rPr>
              <a:t> </a:t>
            </a:r>
            <a:r>
              <a:rPr lang="en-GB" sz="2400" dirty="0" err="1">
                <a:effectLst/>
              </a:rPr>
              <a:t>sem</a:t>
            </a:r>
            <a:r>
              <a:rPr lang="en-GB" sz="2400" dirty="0">
                <a:effectLst/>
              </a:rPr>
              <a:t> </a:t>
            </a:r>
            <a:r>
              <a:rPr lang="en-GB" sz="2400" dirty="0" err="1">
                <a:effectLst/>
              </a:rPr>
              <a:t>þeir</a:t>
            </a:r>
            <a:r>
              <a:rPr lang="en-GB" sz="2400" dirty="0">
                <a:effectLst/>
              </a:rPr>
              <a:t> </a:t>
            </a:r>
            <a:r>
              <a:rPr lang="en-GB" sz="2400" dirty="0" err="1">
                <a:effectLst/>
              </a:rPr>
              <a:t>bjóða</a:t>
            </a:r>
            <a:r>
              <a:rPr lang="en-GB" sz="2400" dirty="0">
                <a:effectLst/>
              </a:rPr>
              <a:t>. </a:t>
            </a:r>
            <a:endParaRPr lang="en-US" sz="2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271001-500A-8B58-4F2D-7E7ABB7E5E26}"/>
              </a:ext>
            </a:extLst>
          </p:cNvPr>
          <p:cNvSpPr txBox="1"/>
          <p:nvPr/>
        </p:nvSpPr>
        <p:spPr>
          <a:xfrm>
            <a:off x="5680434" y="3429000"/>
            <a:ext cx="4955482" cy="3200876"/>
          </a:xfrm>
          <a:custGeom>
            <a:avLst/>
            <a:gdLst>
              <a:gd name="connsiteX0" fmla="*/ 0 w 4955482"/>
              <a:gd name="connsiteY0" fmla="*/ 0 h 3200876"/>
              <a:gd name="connsiteX1" fmla="*/ 451499 w 4955482"/>
              <a:gd name="connsiteY1" fmla="*/ 0 h 3200876"/>
              <a:gd name="connsiteX2" fmla="*/ 1002109 w 4955482"/>
              <a:gd name="connsiteY2" fmla="*/ 0 h 3200876"/>
              <a:gd name="connsiteX3" fmla="*/ 1602273 w 4955482"/>
              <a:gd name="connsiteY3" fmla="*/ 0 h 3200876"/>
              <a:gd name="connsiteX4" fmla="*/ 2004217 w 4955482"/>
              <a:gd name="connsiteY4" fmla="*/ 0 h 3200876"/>
              <a:gd name="connsiteX5" fmla="*/ 2604381 w 4955482"/>
              <a:gd name="connsiteY5" fmla="*/ 0 h 3200876"/>
              <a:gd name="connsiteX6" fmla="*/ 3105435 w 4955482"/>
              <a:gd name="connsiteY6" fmla="*/ 0 h 3200876"/>
              <a:gd name="connsiteX7" fmla="*/ 3755154 w 4955482"/>
              <a:gd name="connsiteY7" fmla="*/ 0 h 3200876"/>
              <a:gd name="connsiteX8" fmla="*/ 4157099 w 4955482"/>
              <a:gd name="connsiteY8" fmla="*/ 0 h 3200876"/>
              <a:gd name="connsiteX9" fmla="*/ 4955482 w 4955482"/>
              <a:gd name="connsiteY9" fmla="*/ 0 h 3200876"/>
              <a:gd name="connsiteX10" fmla="*/ 4955482 w 4955482"/>
              <a:gd name="connsiteY10" fmla="*/ 533479 h 3200876"/>
              <a:gd name="connsiteX11" fmla="*/ 4955482 w 4955482"/>
              <a:gd name="connsiteY11" fmla="*/ 1034950 h 3200876"/>
              <a:gd name="connsiteX12" fmla="*/ 4955482 w 4955482"/>
              <a:gd name="connsiteY12" fmla="*/ 1472403 h 3200876"/>
              <a:gd name="connsiteX13" fmla="*/ 4955482 w 4955482"/>
              <a:gd name="connsiteY13" fmla="*/ 2037891 h 3200876"/>
              <a:gd name="connsiteX14" fmla="*/ 4955482 w 4955482"/>
              <a:gd name="connsiteY14" fmla="*/ 2603379 h 3200876"/>
              <a:gd name="connsiteX15" fmla="*/ 4955482 w 4955482"/>
              <a:gd name="connsiteY15" fmla="*/ 3200876 h 3200876"/>
              <a:gd name="connsiteX16" fmla="*/ 4305763 w 4955482"/>
              <a:gd name="connsiteY16" fmla="*/ 3200876 h 3200876"/>
              <a:gd name="connsiteX17" fmla="*/ 3705599 w 4955482"/>
              <a:gd name="connsiteY17" fmla="*/ 3200876 h 3200876"/>
              <a:gd name="connsiteX18" fmla="*/ 3105435 w 4955482"/>
              <a:gd name="connsiteY18" fmla="*/ 3200876 h 3200876"/>
              <a:gd name="connsiteX19" fmla="*/ 2455717 w 4955482"/>
              <a:gd name="connsiteY19" fmla="*/ 3200876 h 3200876"/>
              <a:gd name="connsiteX20" fmla="*/ 2004217 w 4955482"/>
              <a:gd name="connsiteY20" fmla="*/ 3200876 h 3200876"/>
              <a:gd name="connsiteX21" fmla="*/ 1404053 w 4955482"/>
              <a:gd name="connsiteY21" fmla="*/ 3200876 h 3200876"/>
              <a:gd name="connsiteX22" fmla="*/ 754334 w 4955482"/>
              <a:gd name="connsiteY22" fmla="*/ 3200876 h 3200876"/>
              <a:gd name="connsiteX23" fmla="*/ 0 w 4955482"/>
              <a:gd name="connsiteY23" fmla="*/ 3200876 h 3200876"/>
              <a:gd name="connsiteX24" fmla="*/ 0 w 4955482"/>
              <a:gd name="connsiteY24" fmla="*/ 2731414 h 3200876"/>
              <a:gd name="connsiteX25" fmla="*/ 0 w 4955482"/>
              <a:gd name="connsiteY25" fmla="*/ 2293961 h 3200876"/>
              <a:gd name="connsiteX26" fmla="*/ 0 w 4955482"/>
              <a:gd name="connsiteY26" fmla="*/ 1760482 h 3200876"/>
              <a:gd name="connsiteX27" fmla="*/ 0 w 4955482"/>
              <a:gd name="connsiteY27" fmla="*/ 1194994 h 3200876"/>
              <a:gd name="connsiteX28" fmla="*/ 0 w 4955482"/>
              <a:gd name="connsiteY28" fmla="*/ 757541 h 3200876"/>
              <a:gd name="connsiteX29" fmla="*/ 0 w 4955482"/>
              <a:gd name="connsiteY29" fmla="*/ 0 h 3200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955482" h="3200876" fill="none" extrusionOk="0">
                <a:moveTo>
                  <a:pt x="0" y="0"/>
                </a:moveTo>
                <a:cubicBezTo>
                  <a:pt x="184550" y="-22945"/>
                  <a:pt x="255333" y="15823"/>
                  <a:pt x="451499" y="0"/>
                </a:cubicBezTo>
                <a:cubicBezTo>
                  <a:pt x="647665" y="-15823"/>
                  <a:pt x="817948" y="16944"/>
                  <a:pt x="1002109" y="0"/>
                </a:cubicBezTo>
                <a:cubicBezTo>
                  <a:pt x="1186270" y="-16944"/>
                  <a:pt x="1446993" y="60933"/>
                  <a:pt x="1602273" y="0"/>
                </a:cubicBezTo>
                <a:cubicBezTo>
                  <a:pt x="1757553" y="-60933"/>
                  <a:pt x="1824378" y="28538"/>
                  <a:pt x="2004217" y="0"/>
                </a:cubicBezTo>
                <a:cubicBezTo>
                  <a:pt x="2184056" y="-28538"/>
                  <a:pt x="2346507" y="58897"/>
                  <a:pt x="2604381" y="0"/>
                </a:cubicBezTo>
                <a:cubicBezTo>
                  <a:pt x="2862255" y="-58897"/>
                  <a:pt x="2950514" y="47440"/>
                  <a:pt x="3105435" y="0"/>
                </a:cubicBezTo>
                <a:cubicBezTo>
                  <a:pt x="3260356" y="-47440"/>
                  <a:pt x="3558940" y="9861"/>
                  <a:pt x="3755154" y="0"/>
                </a:cubicBezTo>
                <a:cubicBezTo>
                  <a:pt x="3951368" y="-9861"/>
                  <a:pt x="4027507" y="34845"/>
                  <a:pt x="4157099" y="0"/>
                </a:cubicBezTo>
                <a:cubicBezTo>
                  <a:pt x="4286692" y="-34845"/>
                  <a:pt x="4761673" y="31501"/>
                  <a:pt x="4955482" y="0"/>
                </a:cubicBezTo>
                <a:cubicBezTo>
                  <a:pt x="5010078" y="107229"/>
                  <a:pt x="4937965" y="404621"/>
                  <a:pt x="4955482" y="533479"/>
                </a:cubicBezTo>
                <a:cubicBezTo>
                  <a:pt x="4972999" y="662337"/>
                  <a:pt x="4955102" y="817270"/>
                  <a:pt x="4955482" y="1034950"/>
                </a:cubicBezTo>
                <a:cubicBezTo>
                  <a:pt x="4955862" y="1252630"/>
                  <a:pt x="4918579" y="1361040"/>
                  <a:pt x="4955482" y="1472403"/>
                </a:cubicBezTo>
                <a:cubicBezTo>
                  <a:pt x="4992385" y="1583766"/>
                  <a:pt x="4897231" y="1863130"/>
                  <a:pt x="4955482" y="2037891"/>
                </a:cubicBezTo>
                <a:cubicBezTo>
                  <a:pt x="5013733" y="2212652"/>
                  <a:pt x="4925445" y="2329055"/>
                  <a:pt x="4955482" y="2603379"/>
                </a:cubicBezTo>
                <a:cubicBezTo>
                  <a:pt x="4985519" y="2877703"/>
                  <a:pt x="4933383" y="3010282"/>
                  <a:pt x="4955482" y="3200876"/>
                </a:cubicBezTo>
                <a:cubicBezTo>
                  <a:pt x="4814586" y="3208861"/>
                  <a:pt x="4550455" y="3145279"/>
                  <a:pt x="4305763" y="3200876"/>
                </a:cubicBezTo>
                <a:cubicBezTo>
                  <a:pt x="4061071" y="3256473"/>
                  <a:pt x="3957706" y="3200523"/>
                  <a:pt x="3705599" y="3200876"/>
                </a:cubicBezTo>
                <a:cubicBezTo>
                  <a:pt x="3453492" y="3201229"/>
                  <a:pt x="3279681" y="3167703"/>
                  <a:pt x="3105435" y="3200876"/>
                </a:cubicBezTo>
                <a:cubicBezTo>
                  <a:pt x="2931189" y="3234049"/>
                  <a:pt x="2660772" y="3186813"/>
                  <a:pt x="2455717" y="3200876"/>
                </a:cubicBezTo>
                <a:cubicBezTo>
                  <a:pt x="2250662" y="3214939"/>
                  <a:pt x="2206625" y="3156094"/>
                  <a:pt x="2004217" y="3200876"/>
                </a:cubicBezTo>
                <a:cubicBezTo>
                  <a:pt x="1801809" y="3245658"/>
                  <a:pt x="1565517" y="3172670"/>
                  <a:pt x="1404053" y="3200876"/>
                </a:cubicBezTo>
                <a:cubicBezTo>
                  <a:pt x="1242589" y="3229082"/>
                  <a:pt x="1005137" y="3176264"/>
                  <a:pt x="754334" y="3200876"/>
                </a:cubicBezTo>
                <a:cubicBezTo>
                  <a:pt x="503531" y="3225488"/>
                  <a:pt x="243262" y="3190704"/>
                  <a:pt x="0" y="3200876"/>
                </a:cubicBezTo>
                <a:cubicBezTo>
                  <a:pt x="-26568" y="2981208"/>
                  <a:pt x="5110" y="2852019"/>
                  <a:pt x="0" y="2731414"/>
                </a:cubicBezTo>
                <a:cubicBezTo>
                  <a:pt x="-5110" y="2610809"/>
                  <a:pt x="32045" y="2449672"/>
                  <a:pt x="0" y="2293961"/>
                </a:cubicBezTo>
                <a:cubicBezTo>
                  <a:pt x="-32045" y="2138250"/>
                  <a:pt x="38754" y="1976004"/>
                  <a:pt x="0" y="1760482"/>
                </a:cubicBezTo>
                <a:cubicBezTo>
                  <a:pt x="-38754" y="1544960"/>
                  <a:pt x="24831" y="1337179"/>
                  <a:pt x="0" y="1194994"/>
                </a:cubicBezTo>
                <a:cubicBezTo>
                  <a:pt x="-24831" y="1052809"/>
                  <a:pt x="40850" y="926128"/>
                  <a:pt x="0" y="757541"/>
                </a:cubicBezTo>
                <a:cubicBezTo>
                  <a:pt x="-40850" y="588954"/>
                  <a:pt x="17517" y="195484"/>
                  <a:pt x="0" y="0"/>
                </a:cubicBezTo>
                <a:close/>
              </a:path>
              <a:path w="4955482" h="3200876" stroke="0" extrusionOk="0">
                <a:moveTo>
                  <a:pt x="0" y="0"/>
                </a:moveTo>
                <a:cubicBezTo>
                  <a:pt x="277831" y="-27147"/>
                  <a:pt x="307779" y="22315"/>
                  <a:pt x="600164" y="0"/>
                </a:cubicBezTo>
                <a:cubicBezTo>
                  <a:pt x="892549" y="-22315"/>
                  <a:pt x="940900" y="12468"/>
                  <a:pt x="1249883" y="0"/>
                </a:cubicBezTo>
                <a:cubicBezTo>
                  <a:pt x="1558866" y="-12468"/>
                  <a:pt x="1713128" y="39932"/>
                  <a:pt x="1899601" y="0"/>
                </a:cubicBezTo>
                <a:cubicBezTo>
                  <a:pt x="2086074" y="-39932"/>
                  <a:pt x="2189353" y="26398"/>
                  <a:pt x="2301546" y="0"/>
                </a:cubicBezTo>
                <a:cubicBezTo>
                  <a:pt x="2413739" y="-26398"/>
                  <a:pt x="2642341" y="65251"/>
                  <a:pt x="2852155" y="0"/>
                </a:cubicBezTo>
                <a:cubicBezTo>
                  <a:pt x="3061969" y="-65251"/>
                  <a:pt x="3189105" y="9273"/>
                  <a:pt x="3452319" y="0"/>
                </a:cubicBezTo>
                <a:cubicBezTo>
                  <a:pt x="3715533" y="-9273"/>
                  <a:pt x="3743537" y="1898"/>
                  <a:pt x="3854264" y="0"/>
                </a:cubicBezTo>
                <a:cubicBezTo>
                  <a:pt x="3964992" y="-1898"/>
                  <a:pt x="4264158" y="10566"/>
                  <a:pt x="4404873" y="0"/>
                </a:cubicBezTo>
                <a:cubicBezTo>
                  <a:pt x="4545588" y="-10566"/>
                  <a:pt x="4682356" y="65683"/>
                  <a:pt x="4955482" y="0"/>
                </a:cubicBezTo>
                <a:cubicBezTo>
                  <a:pt x="4963498" y="211827"/>
                  <a:pt x="4906280" y="311875"/>
                  <a:pt x="4955482" y="437453"/>
                </a:cubicBezTo>
                <a:cubicBezTo>
                  <a:pt x="5004684" y="563031"/>
                  <a:pt x="4922726" y="715565"/>
                  <a:pt x="4955482" y="906915"/>
                </a:cubicBezTo>
                <a:cubicBezTo>
                  <a:pt x="4988238" y="1098265"/>
                  <a:pt x="4917915" y="1313775"/>
                  <a:pt x="4955482" y="1472403"/>
                </a:cubicBezTo>
                <a:cubicBezTo>
                  <a:pt x="4993049" y="1631031"/>
                  <a:pt x="4941049" y="1828346"/>
                  <a:pt x="4955482" y="2005882"/>
                </a:cubicBezTo>
                <a:cubicBezTo>
                  <a:pt x="4969915" y="2183418"/>
                  <a:pt x="4950529" y="2304827"/>
                  <a:pt x="4955482" y="2539362"/>
                </a:cubicBezTo>
                <a:cubicBezTo>
                  <a:pt x="4960435" y="2773897"/>
                  <a:pt x="4935685" y="2976624"/>
                  <a:pt x="4955482" y="3200876"/>
                </a:cubicBezTo>
                <a:cubicBezTo>
                  <a:pt x="4737651" y="3228464"/>
                  <a:pt x="4645121" y="3177608"/>
                  <a:pt x="4503983" y="3200876"/>
                </a:cubicBezTo>
                <a:cubicBezTo>
                  <a:pt x="4362845" y="3224144"/>
                  <a:pt x="4193412" y="3142033"/>
                  <a:pt x="3903819" y="3200876"/>
                </a:cubicBezTo>
                <a:cubicBezTo>
                  <a:pt x="3614226" y="3259719"/>
                  <a:pt x="3546601" y="3189461"/>
                  <a:pt x="3303655" y="3200876"/>
                </a:cubicBezTo>
                <a:cubicBezTo>
                  <a:pt x="3060709" y="3212291"/>
                  <a:pt x="3006114" y="3178773"/>
                  <a:pt x="2753046" y="3200876"/>
                </a:cubicBezTo>
                <a:cubicBezTo>
                  <a:pt x="2499978" y="3222979"/>
                  <a:pt x="2439121" y="3199473"/>
                  <a:pt x="2301546" y="3200876"/>
                </a:cubicBezTo>
                <a:cubicBezTo>
                  <a:pt x="2163971" y="3202279"/>
                  <a:pt x="1990050" y="3186918"/>
                  <a:pt x="1899601" y="3200876"/>
                </a:cubicBezTo>
                <a:cubicBezTo>
                  <a:pt x="1809152" y="3214834"/>
                  <a:pt x="1672029" y="3175151"/>
                  <a:pt x="1497657" y="3200876"/>
                </a:cubicBezTo>
                <a:cubicBezTo>
                  <a:pt x="1323285" y="3226601"/>
                  <a:pt x="1123068" y="3183156"/>
                  <a:pt x="996602" y="3200876"/>
                </a:cubicBezTo>
                <a:cubicBezTo>
                  <a:pt x="870136" y="3218596"/>
                  <a:pt x="731686" y="3166675"/>
                  <a:pt x="545103" y="3200876"/>
                </a:cubicBezTo>
                <a:cubicBezTo>
                  <a:pt x="358520" y="3235077"/>
                  <a:pt x="181046" y="3139068"/>
                  <a:pt x="0" y="3200876"/>
                </a:cubicBezTo>
                <a:cubicBezTo>
                  <a:pt x="-37700" y="2989201"/>
                  <a:pt x="29339" y="2913592"/>
                  <a:pt x="0" y="2667397"/>
                </a:cubicBezTo>
                <a:cubicBezTo>
                  <a:pt x="-29339" y="2421202"/>
                  <a:pt x="13694" y="2353249"/>
                  <a:pt x="0" y="2229944"/>
                </a:cubicBezTo>
                <a:cubicBezTo>
                  <a:pt x="-13694" y="2106639"/>
                  <a:pt x="46164" y="1883277"/>
                  <a:pt x="0" y="1728473"/>
                </a:cubicBezTo>
                <a:cubicBezTo>
                  <a:pt x="-46164" y="1573669"/>
                  <a:pt x="51385" y="1390461"/>
                  <a:pt x="0" y="1227002"/>
                </a:cubicBezTo>
                <a:cubicBezTo>
                  <a:pt x="-51385" y="1063543"/>
                  <a:pt x="3081" y="892671"/>
                  <a:pt x="0" y="789549"/>
                </a:cubicBezTo>
                <a:cubicBezTo>
                  <a:pt x="-3081" y="686427"/>
                  <a:pt x="26435" y="344949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rgbClr val="FFCC53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48476386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GB" sz="2400" b="1" dirty="0" err="1"/>
              <a:t>Listamenn</a:t>
            </a:r>
            <a:r>
              <a:rPr lang="en-GB" sz="2400" b="1" dirty="0"/>
              <a:t> </a:t>
            </a:r>
            <a:r>
              <a:rPr lang="en-GB" sz="2400" b="1" dirty="0" err="1"/>
              <a:t>og</a:t>
            </a:r>
            <a:r>
              <a:rPr lang="en-GB" sz="2400" b="1" dirty="0"/>
              <a:t> </a:t>
            </a:r>
            <a:r>
              <a:rPr lang="en-GB" sz="2400" b="1" dirty="0" err="1"/>
              <a:t>aðrir</a:t>
            </a:r>
            <a:r>
              <a:rPr lang="en-GB" sz="2400" b="1" dirty="0"/>
              <a:t> </a:t>
            </a:r>
            <a:r>
              <a:rPr lang="en-GB" sz="2400" b="1" dirty="0" err="1"/>
              <a:t>einstaklingar</a:t>
            </a:r>
            <a:r>
              <a:rPr lang="en-GB" sz="2400" b="1" dirty="0"/>
              <a:t> </a:t>
            </a:r>
            <a:r>
              <a:rPr lang="en-GB" sz="2400" b="1" dirty="0" err="1"/>
              <a:t>sem</a:t>
            </a:r>
            <a:r>
              <a:rPr lang="en-GB" sz="2400" b="1" dirty="0"/>
              <a:t> </a:t>
            </a:r>
            <a:r>
              <a:rPr lang="en-GB" sz="2400" b="1" dirty="0" err="1"/>
              <a:t>vilja</a:t>
            </a:r>
            <a:r>
              <a:rPr lang="en-GB" sz="2400" b="1" dirty="0"/>
              <a:t> </a:t>
            </a:r>
            <a:r>
              <a:rPr lang="en-GB" sz="2400" b="1" dirty="0" err="1"/>
              <a:t>styrkja</a:t>
            </a:r>
            <a:r>
              <a:rPr lang="en-GB" sz="2400" b="1" dirty="0"/>
              <a:t> sig </a:t>
            </a:r>
            <a:r>
              <a:rPr lang="en-GB" sz="2400" b="1" dirty="0" err="1"/>
              <a:t>með</a:t>
            </a:r>
            <a:r>
              <a:rPr lang="en-GB" sz="2400" b="1" dirty="0"/>
              <a:t> </a:t>
            </a:r>
            <a:r>
              <a:rPr lang="en-GB" sz="2400" b="1" dirty="0" err="1"/>
              <a:t>því</a:t>
            </a:r>
            <a:r>
              <a:rPr lang="en-GB" sz="2400" b="1" dirty="0"/>
              <a:t> </a:t>
            </a:r>
            <a:r>
              <a:rPr lang="en-GB" sz="2400" b="1" dirty="0" err="1"/>
              <a:t>að</a:t>
            </a:r>
            <a:r>
              <a:rPr lang="en-GB" sz="2400" b="1" dirty="0">
                <a:effectLst/>
              </a:rPr>
              <a:t>:</a:t>
            </a:r>
            <a:endParaRPr lang="en-GB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effectLst/>
              </a:rPr>
              <a:t> taka </a:t>
            </a:r>
            <a:r>
              <a:rPr lang="en-GB" sz="2200" dirty="0" err="1">
                <a:effectLst/>
              </a:rPr>
              <a:t>þátt</a:t>
            </a:r>
            <a:r>
              <a:rPr lang="en-GB" sz="2200" dirty="0">
                <a:effectLst/>
              </a:rPr>
              <a:t> </a:t>
            </a:r>
            <a:r>
              <a:rPr lang="en-GB" sz="2200" dirty="0" err="1">
                <a:effectLst/>
              </a:rPr>
              <a:t>í</a:t>
            </a:r>
            <a:r>
              <a:rPr lang="en-GB" sz="2200" dirty="0"/>
              <a:t> </a:t>
            </a:r>
            <a:r>
              <a:rPr lang="en-GB" sz="2200" dirty="0">
                <a:effectLst/>
              </a:rPr>
              <a:t>CENTAUR-</a:t>
            </a:r>
            <a:r>
              <a:rPr lang="en-GB" sz="2200" dirty="0" err="1">
                <a:effectLst/>
              </a:rPr>
              <a:t>námskeiðum</a:t>
            </a:r>
            <a:r>
              <a:rPr lang="en-GB" sz="2200" dirty="0">
                <a:effectLst/>
              </a:rPr>
              <a:t> </a:t>
            </a:r>
            <a:r>
              <a:rPr lang="en-GB" sz="2200" dirty="0" err="1">
                <a:effectLst/>
              </a:rPr>
              <a:t>eða</a:t>
            </a:r>
            <a:r>
              <a:rPr lang="en-GB" sz="2200" dirty="0">
                <a:effectLst/>
              </a:rPr>
              <a:t> </a:t>
            </a:r>
            <a:r>
              <a:rPr lang="en-GB" sz="2200" dirty="0" err="1">
                <a:effectLst/>
              </a:rPr>
              <a:t>vinnustofum</a:t>
            </a:r>
            <a:r>
              <a:rPr lang="en-GB" sz="2200" dirty="0">
                <a:effectLst/>
              </a:rPr>
              <a:t> </a:t>
            </a:r>
            <a:r>
              <a:rPr lang="en-GB" sz="2200" dirty="0" err="1">
                <a:effectLst/>
              </a:rPr>
              <a:t>sem</a:t>
            </a:r>
            <a:r>
              <a:rPr lang="en-GB" sz="2200" dirty="0">
                <a:effectLst/>
              </a:rPr>
              <a:t> </a:t>
            </a:r>
            <a:r>
              <a:rPr lang="en-GB" sz="2200" dirty="0" err="1">
                <a:effectLst/>
              </a:rPr>
              <a:t>byggjast</a:t>
            </a:r>
            <a:r>
              <a:rPr lang="en-GB" sz="2200" dirty="0">
                <a:effectLst/>
              </a:rPr>
              <a:t> </a:t>
            </a:r>
            <a:r>
              <a:rPr lang="en-GB" sz="2200" dirty="0" err="1">
                <a:effectLst/>
              </a:rPr>
              <a:t>á</a:t>
            </a:r>
            <a:r>
              <a:rPr lang="en-GB" sz="2200" dirty="0">
                <a:effectLst/>
              </a:rPr>
              <a:t> </a:t>
            </a:r>
            <a:r>
              <a:rPr lang="en-GB" sz="2200" dirty="0" err="1">
                <a:effectLst/>
              </a:rPr>
              <a:t>þjálfun</a:t>
            </a:r>
            <a:r>
              <a:rPr lang="en-GB" sz="2200" dirty="0">
                <a:effectLst/>
              </a:rPr>
              <a:t> </a:t>
            </a:r>
            <a:r>
              <a:rPr lang="en-GB" sz="2200" dirty="0" err="1">
                <a:effectLst/>
              </a:rPr>
              <a:t>með</a:t>
            </a:r>
            <a:r>
              <a:rPr lang="en-GB" sz="2200" dirty="0">
                <a:effectLst/>
              </a:rPr>
              <a:t> </a:t>
            </a:r>
            <a:r>
              <a:rPr lang="en-GB" sz="2200" dirty="0" err="1">
                <a:effectLst/>
              </a:rPr>
              <a:t>leiðbeinanda</a:t>
            </a:r>
            <a:r>
              <a:rPr lang="en-GB" sz="2200" dirty="0">
                <a:effectLst/>
              </a:rPr>
              <a:t>,  </a:t>
            </a: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 err="1">
                <a:effectLst/>
              </a:rPr>
              <a:t>finna</a:t>
            </a:r>
            <a:r>
              <a:rPr lang="en-GB" sz="2200" dirty="0">
                <a:effectLst/>
              </a:rPr>
              <a:t> CENTAUR-</a:t>
            </a:r>
            <a:r>
              <a:rPr lang="en-GB" sz="2200" dirty="0" err="1">
                <a:effectLst/>
              </a:rPr>
              <a:t>æfingar</a:t>
            </a:r>
            <a:r>
              <a:rPr lang="en-GB" sz="2200" dirty="0">
                <a:effectLst/>
              </a:rPr>
              <a:t> </a:t>
            </a:r>
            <a:r>
              <a:rPr lang="en-GB" sz="2200" dirty="0" err="1">
                <a:effectLst/>
              </a:rPr>
              <a:t>sem</a:t>
            </a:r>
            <a:r>
              <a:rPr lang="en-GB" sz="2200" dirty="0">
                <a:effectLst/>
              </a:rPr>
              <a:t> </a:t>
            </a:r>
            <a:r>
              <a:rPr lang="en-GB" sz="2200" dirty="0" err="1">
                <a:effectLst/>
              </a:rPr>
              <a:t>henta</a:t>
            </a:r>
            <a:r>
              <a:rPr lang="en-GB" sz="2200" dirty="0">
                <a:effectLst/>
              </a:rPr>
              <a:t> </a:t>
            </a:r>
            <a:r>
              <a:rPr lang="en-GB" sz="2200" dirty="0" err="1">
                <a:effectLst/>
              </a:rPr>
              <a:t>til</a:t>
            </a:r>
            <a:r>
              <a:rPr lang="en-GB" sz="2200" dirty="0">
                <a:effectLst/>
              </a:rPr>
              <a:t> </a:t>
            </a:r>
            <a:r>
              <a:rPr lang="en-GB" sz="2200" dirty="0" err="1">
                <a:effectLst/>
              </a:rPr>
              <a:t>sjálfsnáms</a:t>
            </a:r>
            <a:r>
              <a:rPr lang="en-GB" sz="2200" dirty="0">
                <a:effectLst/>
              </a:rPr>
              <a:t> </a:t>
            </a:r>
            <a:r>
              <a:rPr lang="en-GB" sz="2200" dirty="0" err="1">
                <a:effectLst/>
              </a:rPr>
              <a:t>og</a:t>
            </a:r>
            <a:r>
              <a:rPr lang="en-GB" sz="2200" dirty="0">
                <a:effectLst/>
              </a:rPr>
              <a:t> </a:t>
            </a:r>
            <a:r>
              <a:rPr lang="en-GB" sz="2200" dirty="0" err="1">
                <a:effectLst/>
              </a:rPr>
              <a:t>framkvæma</a:t>
            </a:r>
            <a:r>
              <a:rPr lang="en-GB" sz="2200" dirty="0">
                <a:effectLst/>
              </a:rPr>
              <a:t> </a:t>
            </a:r>
            <a:r>
              <a:rPr lang="en-GB" sz="2200" dirty="0" err="1">
                <a:effectLst/>
              </a:rPr>
              <a:t>þær</a:t>
            </a:r>
            <a:r>
              <a:rPr lang="en-GB" sz="2200" dirty="0">
                <a:effectLst/>
              </a:rPr>
              <a:t> </a:t>
            </a:r>
            <a:r>
              <a:rPr lang="en-GB" sz="2200" dirty="0" err="1">
                <a:effectLst/>
              </a:rPr>
              <a:t>sjálfir</a:t>
            </a:r>
            <a:r>
              <a:rPr lang="en-GB" sz="2200" dirty="0">
                <a:effectLst/>
              </a:rPr>
              <a:t> (</a:t>
            </a:r>
            <a:r>
              <a:rPr lang="en-GB" sz="2200" dirty="0" err="1">
                <a:effectLst/>
              </a:rPr>
              <a:t>án</a:t>
            </a:r>
            <a:r>
              <a:rPr lang="en-GB" sz="2200" dirty="0">
                <a:effectLst/>
              </a:rPr>
              <a:t> </a:t>
            </a:r>
            <a:r>
              <a:rPr lang="en-GB" sz="2200" dirty="0" err="1">
                <a:effectLst/>
              </a:rPr>
              <a:t>leiðbeinanda</a:t>
            </a:r>
            <a:r>
              <a:rPr lang="en-GB" sz="2200" dirty="0">
                <a:effectLst/>
              </a:rPr>
              <a:t>) </a:t>
            </a:r>
            <a:endParaRPr lang="en-GB" sz="2200" dirty="0"/>
          </a:p>
          <a:p>
            <a:pPr marL="285750" indent="-285750">
              <a:buClr>
                <a:srgbClr val="6875C1"/>
              </a:buClr>
              <a:buFont typeface="Wingdings" panose="05000000000000000000" pitchFamily="2" charset="2"/>
              <a:buChar char="Ø"/>
            </a:pPr>
            <a:endParaRPr lang="en-US" sz="2200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C7794CA7-0458-24B4-6094-4E9D6B374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8998" y="646672"/>
            <a:ext cx="3929301" cy="147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333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9A588D23-036B-2751-B11C-A2B625D8D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875013">
            <a:off x="9912316" y="576798"/>
            <a:ext cx="1869339" cy="1611499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58FA78EB-EEF9-74C6-FDCA-0F63D9812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Möguleikar</a:t>
            </a:r>
            <a:r>
              <a:rPr lang="en-US" dirty="0"/>
              <a:t>  </a:t>
            </a:r>
            <a:r>
              <a:rPr lang="en-US" dirty="0" err="1"/>
              <a:t>sem</a:t>
            </a:r>
            <a:r>
              <a:rPr lang="en-US" dirty="0"/>
              <a:t> CENTAUR </a:t>
            </a:r>
            <a:r>
              <a:rPr lang="en-US" dirty="0" err="1"/>
              <a:t>vefsvæðið</a:t>
            </a:r>
            <a:r>
              <a:rPr lang="en-US" dirty="0"/>
              <a:t> </a:t>
            </a:r>
            <a:r>
              <a:rPr lang="en-US" dirty="0" err="1"/>
              <a:t>býður</a:t>
            </a:r>
            <a:r>
              <a:rPr lang="en-US" dirty="0"/>
              <a:t> </a:t>
            </a:r>
            <a:r>
              <a:rPr lang="en-US" dirty="0" err="1"/>
              <a:t>leiðbeinendum</a:t>
            </a:r>
            <a:r>
              <a:rPr lang="en-US" dirty="0"/>
              <a:t>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7326403-454B-8B25-E600-A84EAFD4B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8" y="1799999"/>
            <a:ext cx="11397782" cy="4646521"/>
          </a:xfrm>
          <a:custGeom>
            <a:avLst/>
            <a:gdLst>
              <a:gd name="connsiteX0" fmla="*/ 0 w 11397782"/>
              <a:gd name="connsiteY0" fmla="*/ 0 h 4646521"/>
              <a:gd name="connsiteX1" fmla="*/ 485905 w 11397782"/>
              <a:gd name="connsiteY1" fmla="*/ 0 h 4646521"/>
              <a:gd name="connsiteX2" fmla="*/ 743855 w 11397782"/>
              <a:gd name="connsiteY2" fmla="*/ 0 h 4646521"/>
              <a:gd name="connsiteX3" fmla="*/ 1457716 w 11397782"/>
              <a:gd name="connsiteY3" fmla="*/ 0 h 4646521"/>
              <a:gd name="connsiteX4" fmla="*/ 2057600 w 11397782"/>
              <a:gd name="connsiteY4" fmla="*/ 0 h 4646521"/>
              <a:gd name="connsiteX5" fmla="*/ 2429527 w 11397782"/>
              <a:gd name="connsiteY5" fmla="*/ 0 h 4646521"/>
              <a:gd name="connsiteX6" fmla="*/ 2687477 w 11397782"/>
              <a:gd name="connsiteY6" fmla="*/ 0 h 4646521"/>
              <a:gd name="connsiteX7" fmla="*/ 3401338 w 11397782"/>
              <a:gd name="connsiteY7" fmla="*/ 0 h 4646521"/>
              <a:gd name="connsiteX8" fmla="*/ 4229177 w 11397782"/>
              <a:gd name="connsiteY8" fmla="*/ 0 h 4646521"/>
              <a:gd name="connsiteX9" fmla="*/ 4829060 w 11397782"/>
              <a:gd name="connsiteY9" fmla="*/ 0 h 4646521"/>
              <a:gd name="connsiteX10" fmla="*/ 5542921 w 11397782"/>
              <a:gd name="connsiteY10" fmla="*/ 0 h 4646521"/>
              <a:gd name="connsiteX11" fmla="*/ 6256782 w 11397782"/>
              <a:gd name="connsiteY11" fmla="*/ 0 h 4646521"/>
              <a:gd name="connsiteX12" fmla="*/ 6514732 w 11397782"/>
              <a:gd name="connsiteY12" fmla="*/ 0 h 4646521"/>
              <a:gd name="connsiteX13" fmla="*/ 7000638 w 11397782"/>
              <a:gd name="connsiteY13" fmla="*/ 0 h 4646521"/>
              <a:gd name="connsiteX14" fmla="*/ 7828477 w 11397782"/>
              <a:gd name="connsiteY14" fmla="*/ 0 h 4646521"/>
              <a:gd name="connsiteX15" fmla="*/ 8542338 w 11397782"/>
              <a:gd name="connsiteY15" fmla="*/ 0 h 4646521"/>
              <a:gd name="connsiteX16" fmla="*/ 9142221 w 11397782"/>
              <a:gd name="connsiteY16" fmla="*/ 0 h 4646521"/>
              <a:gd name="connsiteX17" fmla="*/ 9514149 w 11397782"/>
              <a:gd name="connsiteY17" fmla="*/ 0 h 4646521"/>
              <a:gd name="connsiteX18" fmla="*/ 9772098 w 11397782"/>
              <a:gd name="connsiteY18" fmla="*/ 0 h 4646521"/>
              <a:gd name="connsiteX19" fmla="*/ 10485959 w 11397782"/>
              <a:gd name="connsiteY19" fmla="*/ 0 h 4646521"/>
              <a:gd name="connsiteX20" fmla="*/ 11397782 w 11397782"/>
              <a:gd name="connsiteY20" fmla="*/ 0 h 4646521"/>
              <a:gd name="connsiteX21" fmla="*/ 11397782 w 11397782"/>
              <a:gd name="connsiteY21" fmla="*/ 534350 h 4646521"/>
              <a:gd name="connsiteX22" fmla="*/ 11397782 w 11397782"/>
              <a:gd name="connsiteY22" fmla="*/ 1208095 h 4646521"/>
              <a:gd name="connsiteX23" fmla="*/ 11397782 w 11397782"/>
              <a:gd name="connsiteY23" fmla="*/ 1788911 h 4646521"/>
              <a:gd name="connsiteX24" fmla="*/ 11397782 w 11397782"/>
              <a:gd name="connsiteY24" fmla="*/ 2276795 h 4646521"/>
              <a:gd name="connsiteX25" fmla="*/ 11397782 w 11397782"/>
              <a:gd name="connsiteY25" fmla="*/ 2811145 h 4646521"/>
              <a:gd name="connsiteX26" fmla="*/ 11397782 w 11397782"/>
              <a:gd name="connsiteY26" fmla="*/ 3252565 h 4646521"/>
              <a:gd name="connsiteX27" fmla="*/ 11397782 w 11397782"/>
              <a:gd name="connsiteY27" fmla="*/ 3693984 h 4646521"/>
              <a:gd name="connsiteX28" fmla="*/ 11397782 w 11397782"/>
              <a:gd name="connsiteY28" fmla="*/ 4135404 h 4646521"/>
              <a:gd name="connsiteX29" fmla="*/ 11397782 w 11397782"/>
              <a:gd name="connsiteY29" fmla="*/ 4646521 h 4646521"/>
              <a:gd name="connsiteX30" fmla="*/ 10911877 w 11397782"/>
              <a:gd name="connsiteY30" fmla="*/ 4646521 h 4646521"/>
              <a:gd name="connsiteX31" fmla="*/ 10311993 w 11397782"/>
              <a:gd name="connsiteY31" fmla="*/ 4646521 h 4646521"/>
              <a:gd name="connsiteX32" fmla="*/ 9940066 w 11397782"/>
              <a:gd name="connsiteY32" fmla="*/ 4646521 h 4646521"/>
              <a:gd name="connsiteX33" fmla="*/ 9568138 w 11397782"/>
              <a:gd name="connsiteY33" fmla="*/ 4646521 h 4646521"/>
              <a:gd name="connsiteX34" fmla="*/ 8968255 w 11397782"/>
              <a:gd name="connsiteY34" fmla="*/ 4646521 h 4646521"/>
              <a:gd name="connsiteX35" fmla="*/ 8140416 w 11397782"/>
              <a:gd name="connsiteY35" fmla="*/ 4646521 h 4646521"/>
              <a:gd name="connsiteX36" fmla="*/ 7426555 w 11397782"/>
              <a:gd name="connsiteY36" fmla="*/ 4646521 h 4646521"/>
              <a:gd name="connsiteX37" fmla="*/ 6598716 w 11397782"/>
              <a:gd name="connsiteY37" fmla="*/ 4646521 h 4646521"/>
              <a:gd name="connsiteX38" fmla="*/ 6340766 w 11397782"/>
              <a:gd name="connsiteY38" fmla="*/ 4646521 h 4646521"/>
              <a:gd name="connsiteX39" fmla="*/ 6082816 w 11397782"/>
              <a:gd name="connsiteY39" fmla="*/ 4646521 h 4646521"/>
              <a:gd name="connsiteX40" fmla="*/ 5482933 w 11397782"/>
              <a:gd name="connsiteY40" fmla="*/ 4646521 h 4646521"/>
              <a:gd name="connsiteX41" fmla="*/ 4655094 w 11397782"/>
              <a:gd name="connsiteY41" fmla="*/ 4646521 h 4646521"/>
              <a:gd name="connsiteX42" fmla="*/ 4169189 w 11397782"/>
              <a:gd name="connsiteY42" fmla="*/ 4646521 h 4646521"/>
              <a:gd name="connsiteX43" fmla="*/ 3341350 w 11397782"/>
              <a:gd name="connsiteY43" fmla="*/ 4646521 h 4646521"/>
              <a:gd name="connsiteX44" fmla="*/ 2627489 w 11397782"/>
              <a:gd name="connsiteY44" fmla="*/ 4646521 h 4646521"/>
              <a:gd name="connsiteX45" fmla="*/ 2141583 w 11397782"/>
              <a:gd name="connsiteY45" fmla="*/ 4646521 h 4646521"/>
              <a:gd name="connsiteX46" fmla="*/ 1769656 w 11397782"/>
              <a:gd name="connsiteY46" fmla="*/ 4646521 h 4646521"/>
              <a:gd name="connsiteX47" fmla="*/ 1169772 w 11397782"/>
              <a:gd name="connsiteY47" fmla="*/ 4646521 h 4646521"/>
              <a:gd name="connsiteX48" fmla="*/ 683867 w 11397782"/>
              <a:gd name="connsiteY48" fmla="*/ 4646521 h 4646521"/>
              <a:gd name="connsiteX49" fmla="*/ 0 w 11397782"/>
              <a:gd name="connsiteY49" fmla="*/ 4646521 h 4646521"/>
              <a:gd name="connsiteX50" fmla="*/ 0 w 11397782"/>
              <a:gd name="connsiteY50" fmla="*/ 4065706 h 4646521"/>
              <a:gd name="connsiteX51" fmla="*/ 0 w 11397782"/>
              <a:gd name="connsiteY51" fmla="*/ 3438426 h 4646521"/>
              <a:gd name="connsiteX52" fmla="*/ 0 w 11397782"/>
              <a:gd name="connsiteY52" fmla="*/ 2904076 h 4646521"/>
              <a:gd name="connsiteX53" fmla="*/ 0 w 11397782"/>
              <a:gd name="connsiteY53" fmla="*/ 2462656 h 4646521"/>
              <a:gd name="connsiteX54" fmla="*/ 0 w 11397782"/>
              <a:gd name="connsiteY54" fmla="*/ 1881841 h 4646521"/>
              <a:gd name="connsiteX55" fmla="*/ 0 w 11397782"/>
              <a:gd name="connsiteY55" fmla="*/ 1301026 h 4646521"/>
              <a:gd name="connsiteX56" fmla="*/ 0 w 11397782"/>
              <a:gd name="connsiteY56" fmla="*/ 766676 h 4646521"/>
              <a:gd name="connsiteX57" fmla="*/ 0 w 11397782"/>
              <a:gd name="connsiteY57" fmla="*/ 0 h 464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1397782" h="4646521" extrusionOk="0">
                <a:moveTo>
                  <a:pt x="0" y="0"/>
                </a:moveTo>
                <a:cubicBezTo>
                  <a:pt x="190819" y="-27602"/>
                  <a:pt x="273535" y="47649"/>
                  <a:pt x="485905" y="0"/>
                </a:cubicBezTo>
                <a:cubicBezTo>
                  <a:pt x="698275" y="-47649"/>
                  <a:pt x="631065" y="26455"/>
                  <a:pt x="743855" y="0"/>
                </a:cubicBezTo>
                <a:cubicBezTo>
                  <a:pt x="856645" y="-26455"/>
                  <a:pt x="1182419" y="44109"/>
                  <a:pt x="1457716" y="0"/>
                </a:cubicBezTo>
                <a:cubicBezTo>
                  <a:pt x="1733013" y="-44109"/>
                  <a:pt x="1914423" y="33806"/>
                  <a:pt x="2057600" y="0"/>
                </a:cubicBezTo>
                <a:cubicBezTo>
                  <a:pt x="2200777" y="-33806"/>
                  <a:pt x="2253652" y="35246"/>
                  <a:pt x="2429527" y="0"/>
                </a:cubicBezTo>
                <a:cubicBezTo>
                  <a:pt x="2605402" y="-35246"/>
                  <a:pt x="2599782" y="5282"/>
                  <a:pt x="2687477" y="0"/>
                </a:cubicBezTo>
                <a:cubicBezTo>
                  <a:pt x="2775172" y="-5282"/>
                  <a:pt x="3190220" y="26157"/>
                  <a:pt x="3401338" y="0"/>
                </a:cubicBezTo>
                <a:cubicBezTo>
                  <a:pt x="3612456" y="-26157"/>
                  <a:pt x="3895577" y="60425"/>
                  <a:pt x="4229177" y="0"/>
                </a:cubicBezTo>
                <a:cubicBezTo>
                  <a:pt x="4562777" y="-60425"/>
                  <a:pt x="4635593" y="50320"/>
                  <a:pt x="4829060" y="0"/>
                </a:cubicBezTo>
                <a:cubicBezTo>
                  <a:pt x="5022527" y="-50320"/>
                  <a:pt x="5304371" y="58747"/>
                  <a:pt x="5542921" y="0"/>
                </a:cubicBezTo>
                <a:cubicBezTo>
                  <a:pt x="5781471" y="-58747"/>
                  <a:pt x="5933644" y="52728"/>
                  <a:pt x="6256782" y="0"/>
                </a:cubicBezTo>
                <a:cubicBezTo>
                  <a:pt x="6579920" y="-52728"/>
                  <a:pt x="6409802" y="18246"/>
                  <a:pt x="6514732" y="0"/>
                </a:cubicBezTo>
                <a:cubicBezTo>
                  <a:pt x="6619662" y="-18246"/>
                  <a:pt x="6892572" y="11668"/>
                  <a:pt x="7000638" y="0"/>
                </a:cubicBezTo>
                <a:cubicBezTo>
                  <a:pt x="7108704" y="-11668"/>
                  <a:pt x="7648281" y="72385"/>
                  <a:pt x="7828477" y="0"/>
                </a:cubicBezTo>
                <a:cubicBezTo>
                  <a:pt x="8008673" y="-72385"/>
                  <a:pt x="8274595" y="52366"/>
                  <a:pt x="8542338" y="0"/>
                </a:cubicBezTo>
                <a:cubicBezTo>
                  <a:pt x="8810081" y="-52366"/>
                  <a:pt x="8875242" y="19050"/>
                  <a:pt x="9142221" y="0"/>
                </a:cubicBezTo>
                <a:cubicBezTo>
                  <a:pt x="9409200" y="-19050"/>
                  <a:pt x="9408031" y="38188"/>
                  <a:pt x="9514149" y="0"/>
                </a:cubicBezTo>
                <a:cubicBezTo>
                  <a:pt x="9620267" y="-38188"/>
                  <a:pt x="9653272" y="10008"/>
                  <a:pt x="9772098" y="0"/>
                </a:cubicBezTo>
                <a:cubicBezTo>
                  <a:pt x="9890924" y="-10008"/>
                  <a:pt x="10244569" y="70008"/>
                  <a:pt x="10485959" y="0"/>
                </a:cubicBezTo>
                <a:cubicBezTo>
                  <a:pt x="10727349" y="-70008"/>
                  <a:pt x="11199109" y="38471"/>
                  <a:pt x="11397782" y="0"/>
                </a:cubicBezTo>
                <a:cubicBezTo>
                  <a:pt x="11421306" y="206270"/>
                  <a:pt x="11372752" y="351847"/>
                  <a:pt x="11397782" y="534350"/>
                </a:cubicBezTo>
                <a:cubicBezTo>
                  <a:pt x="11422812" y="716853"/>
                  <a:pt x="11363074" y="1035724"/>
                  <a:pt x="11397782" y="1208095"/>
                </a:cubicBezTo>
                <a:cubicBezTo>
                  <a:pt x="11432490" y="1380466"/>
                  <a:pt x="11348305" y="1645244"/>
                  <a:pt x="11397782" y="1788911"/>
                </a:cubicBezTo>
                <a:cubicBezTo>
                  <a:pt x="11447259" y="1932578"/>
                  <a:pt x="11356158" y="2064888"/>
                  <a:pt x="11397782" y="2276795"/>
                </a:cubicBezTo>
                <a:cubicBezTo>
                  <a:pt x="11439406" y="2488702"/>
                  <a:pt x="11360702" y="2631092"/>
                  <a:pt x="11397782" y="2811145"/>
                </a:cubicBezTo>
                <a:cubicBezTo>
                  <a:pt x="11434862" y="2991198"/>
                  <a:pt x="11358162" y="3065684"/>
                  <a:pt x="11397782" y="3252565"/>
                </a:cubicBezTo>
                <a:cubicBezTo>
                  <a:pt x="11437402" y="3439446"/>
                  <a:pt x="11368501" y="3580647"/>
                  <a:pt x="11397782" y="3693984"/>
                </a:cubicBezTo>
                <a:cubicBezTo>
                  <a:pt x="11427063" y="3807321"/>
                  <a:pt x="11395597" y="4038348"/>
                  <a:pt x="11397782" y="4135404"/>
                </a:cubicBezTo>
                <a:cubicBezTo>
                  <a:pt x="11399967" y="4232460"/>
                  <a:pt x="11386556" y="4515330"/>
                  <a:pt x="11397782" y="4646521"/>
                </a:cubicBezTo>
                <a:cubicBezTo>
                  <a:pt x="11250569" y="4685492"/>
                  <a:pt x="11032282" y="4618742"/>
                  <a:pt x="10911877" y="4646521"/>
                </a:cubicBezTo>
                <a:cubicBezTo>
                  <a:pt x="10791473" y="4674300"/>
                  <a:pt x="10507631" y="4624924"/>
                  <a:pt x="10311993" y="4646521"/>
                </a:cubicBezTo>
                <a:cubicBezTo>
                  <a:pt x="10116355" y="4668118"/>
                  <a:pt x="10089387" y="4645444"/>
                  <a:pt x="9940066" y="4646521"/>
                </a:cubicBezTo>
                <a:cubicBezTo>
                  <a:pt x="9790745" y="4647598"/>
                  <a:pt x="9744337" y="4632157"/>
                  <a:pt x="9568138" y="4646521"/>
                </a:cubicBezTo>
                <a:cubicBezTo>
                  <a:pt x="9391939" y="4660885"/>
                  <a:pt x="9191922" y="4592977"/>
                  <a:pt x="8968255" y="4646521"/>
                </a:cubicBezTo>
                <a:cubicBezTo>
                  <a:pt x="8744588" y="4700065"/>
                  <a:pt x="8512160" y="4589933"/>
                  <a:pt x="8140416" y="4646521"/>
                </a:cubicBezTo>
                <a:cubicBezTo>
                  <a:pt x="7768672" y="4703109"/>
                  <a:pt x="7647472" y="4636485"/>
                  <a:pt x="7426555" y="4646521"/>
                </a:cubicBezTo>
                <a:cubicBezTo>
                  <a:pt x="7205638" y="4656557"/>
                  <a:pt x="6981640" y="4571883"/>
                  <a:pt x="6598716" y="4646521"/>
                </a:cubicBezTo>
                <a:cubicBezTo>
                  <a:pt x="6215792" y="4721159"/>
                  <a:pt x="6466647" y="4640561"/>
                  <a:pt x="6340766" y="4646521"/>
                </a:cubicBezTo>
                <a:cubicBezTo>
                  <a:pt x="6214885" y="4652481"/>
                  <a:pt x="6181827" y="4644810"/>
                  <a:pt x="6082816" y="4646521"/>
                </a:cubicBezTo>
                <a:cubicBezTo>
                  <a:pt x="5983805" y="4648232"/>
                  <a:pt x="5770024" y="4604816"/>
                  <a:pt x="5482933" y="4646521"/>
                </a:cubicBezTo>
                <a:cubicBezTo>
                  <a:pt x="5195842" y="4688226"/>
                  <a:pt x="4964912" y="4608761"/>
                  <a:pt x="4655094" y="4646521"/>
                </a:cubicBezTo>
                <a:cubicBezTo>
                  <a:pt x="4345276" y="4684281"/>
                  <a:pt x="4312745" y="4611971"/>
                  <a:pt x="4169189" y="4646521"/>
                </a:cubicBezTo>
                <a:cubicBezTo>
                  <a:pt x="4025634" y="4681071"/>
                  <a:pt x="3713799" y="4555857"/>
                  <a:pt x="3341350" y="4646521"/>
                </a:cubicBezTo>
                <a:cubicBezTo>
                  <a:pt x="2968901" y="4737185"/>
                  <a:pt x="2956603" y="4611357"/>
                  <a:pt x="2627489" y="4646521"/>
                </a:cubicBezTo>
                <a:cubicBezTo>
                  <a:pt x="2298375" y="4681685"/>
                  <a:pt x="2356639" y="4618818"/>
                  <a:pt x="2141583" y="4646521"/>
                </a:cubicBezTo>
                <a:cubicBezTo>
                  <a:pt x="1926527" y="4674224"/>
                  <a:pt x="1878497" y="4624537"/>
                  <a:pt x="1769656" y="4646521"/>
                </a:cubicBezTo>
                <a:cubicBezTo>
                  <a:pt x="1660815" y="4668505"/>
                  <a:pt x="1360125" y="4632926"/>
                  <a:pt x="1169772" y="4646521"/>
                </a:cubicBezTo>
                <a:cubicBezTo>
                  <a:pt x="979419" y="4660116"/>
                  <a:pt x="856771" y="4638748"/>
                  <a:pt x="683867" y="4646521"/>
                </a:cubicBezTo>
                <a:cubicBezTo>
                  <a:pt x="510963" y="4654294"/>
                  <a:pt x="200346" y="4643891"/>
                  <a:pt x="0" y="4646521"/>
                </a:cubicBezTo>
                <a:cubicBezTo>
                  <a:pt x="-43685" y="4451170"/>
                  <a:pt x="64355" y="4337310"/>
                  <a:pt x="0" y="4065706"/>
                </a:cubicBezTo>
                <a:cubicBezTo>
                  <a:pt x="-64355" y="3794102"/>
                  <a:pt x="71233" y="3616151"/>
                  <a:pt x="0" y="3438426"/>
                </a:cubicBezTo>
                <a:cubicBezTo>
                  <a:pt x="-71233" y="3260701"/>
                  <a:pt x="18449" y="3082194"/>
                  <a:pt x="0" y="2904076"/>
                </a:cubicBezTo>
                <a:cubicBezTo>
                  <a:pt x="-18449" y="2725958"/>
                  <a:pt x="38177" y="2566812"/>
                  <a:pt x="0" y="2462656"/>
                </a:cubicBezTo>
                <a:cubicBezTo>
                  <a:pt x="-38177" y="2358500"/>
                  <a:pt x="20297" y="2108576"/>
                  <a:pt x="0" y="1881841"/>
                </a:cubicBezTo>
                <a:cubicBezTo>
                  <a:pt x="-20297" y="1655106"/>
                  <a:pt x="39714" y="1534684"/>
                  <a:pt x="0" y="1301026"/>
                </a:cubicBezTo>
                <a:cubicBezTo>
                  <a:pt x="-39714" y="1067369"/>
                  <a:pt x="47515" y="1015785"/>
                  <a:pt x="0" y="766676"/>
                </a:cubicBezTo>
                <a:cubicBezTo>
                  <a:pt x="-47515" y="517567"/>
                  <a:pt x="87103" y="264051"/>
                  <a:pt x="0" y="0"/>
                </a:cubicBezTo>
                <a:close/>
              </a:path>
            </a:pathLst>
          </a:custGeom>
          <a:noFill/>
          <a:ln>
            <a:solidFill>
              <a:srgbClr val="6875C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3932470038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rmAutofit fontScale="925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1800" dirty="0"/>
              <a:t>CENTAUR </a:t>
            </a:r>
            <a:r>
              <a:rPr lang="en-US" sz="1800" dirty="0" err="1"/>
              <a:t>vefsvæðið</a:t>
            </a:r>
            <a:r>
              <a:rPr lang="en-US" sz="1800" dirty="0"/>
              <a:t> </a:t>
            </a:r>
            <a:r>
              <a:rPr lang="en-US" sz="1800" dirty="0" err="1"/>
              <a:t>býður</a:t>
            </a:r>
            <a:r>
              <a:rPr lang="en-US" sz="1800" dirty="0"/>
              <a:t> </a:t>
            </a:r>
            <a:r>
              <a:rPr lang="en-US" sz="1800" b="1" dirty="0" err="1"/>
              <a:t>leiðbeinendum</a:t>
            </a:r>
            <a:r>
              <a:rPr lang="en-US" sz="1800" dirty="0"/>
              <a:t> </a:t>
            </a:r>
            <a:r>
              <a:rPr lang="en-US" sz="1800" dirty="0" err="1"/>
              <a:t>eftirfarandi</a:t>
            </a:r>
            <a:r>
              <a:rPr lang="en-US" sz="1800" dirty="0"/>
              <a:t> </a:t>
            </a:r>
            <a:r>
              <a:rPr lang="en-US" sz="1800" dirty="0" err="1"/>
              <a:t>möguleika</a:t>
            </a:r>
            <a:r>
              <a:rPr lang="en-US" sz="1800" b="1" dirty="0"/>
              <a:t>: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800" dirty="0"/>
              <a:t>CENTAUR </a:t>
            </a:r>
            <a:r>
              <a:rPr lang="en-US" sz="1800" b="1" dirty="0" err="1"/>
              <a:t>Æfingasafn</a:t>
            </a:r>
            <a:r>
              <a:rPr lang="en-US" sz="1800" dirty="0"/>
              <a:t> </a:t>
            </a:r>
            <a:r>
              <a:rPr lang="en-US" sz="1800" dirty="0" err="1"/>
              <a:t>sem</a:t>
            </a:r>
            <a:r>
              <a:rPr lang="en-US" sz="1800" dirty="0"/>
              <a:t> </a:t>
            </a:r>
            <a:r>
              <a:rPr lang="en-US" sz="1800" dirty="0" err="1"/>
              <a:t>leiðbeinendur</a:t>
            </a:r>
            <a:r>
              <a:rPr lang="en-US" sz="1800" dirty="0"/>
              <a:t> geta </a:t>
            </a:r>
            <a:r>
              <a:rPr lang="en-US" sz="1800" dirty="0" err="1"/>
              <a:t>nýtt</a:t>
            </a:r>
            <a:r>
              <a:rPr lang="en-US" sz="1800" dirty="0"/>
              <a:t> </a:t>
            </a:r>
            <a:r>
              <a:rPr lang="en-US" sz="1800" dirty="0" err="1"/>
              <a:t>í</a:t>
            </a:r>
            <a:r>
              <a:rPr lang="en-US" sz="1800" dirty="0"/>
              <a:t> </a:t>
            </a:r>
            <a:r>
              <a:rPr lang="en-US" sz="1800" dirty="0" err="1"/>
              <a:t>staðbundinni</a:t>
            </a:r>
            <a:r>
              <a:rPr lang="en-US" sz="1800" dirty="0"/>
              <a:t>  </a:t>
            </a:r>
            <a:r>
              <a:rPr lang="en-US" sz="1800" dirty="0" err="1"/>
              <a:t>kennslu</a:t>
            </a:r>
            <a:r>
              <a:rPr lang="en-US" sz="1800" dirty="0"/>
              <a:t>. </a:t>
            </a:r>
            <a:r>
              <a:rPr lang="en-US" sz="1800" dirty="0" err="1"/>
              <a:t>Leitarmöguleikar</a:t>
            </a:r>
            <a:r>
              <a:rPr lang="en-US" sz="1800" dirty="0"/>
              <a:t> </a:t>
            </a:r>
            <a:r>
              <a:rPr lang="en-US" sz="1800" dirty="0" err="1"/>
              <a:t>eru</a:t>
            </a:r>
            <a:r>
              <a:rPr lang="en-US" sz="1800" dirty="0"/>
              <a:t> </a:t>
            </a:r>
            <a:r>
              <a:rPr lang="en-US" sz="1800" dirty="0" err="1"/>
              <a:t>í</a:t>
            </a:r>
            <a:r>
              <a:rPr lang="en-US" sz="1800" dirty="0"/>
              <a:t> </a:t>
            </a:r>
            <a:r>
              <a:rPr lang="en-US" sz="1800" dirty="0" err="1"/>
              <a:t>boði</a:t>
            </a:r>
            <a:r>
              <a:rPr lang="en-US" sz="1800" dirty="0"/>
              <a:t> </a:t>
            </a:r>
            <a:r>
              <a:rPr lang="en-US" sz="1800" dirty="0" err="1"/>
              <a:t>við</a:t>
            </a:r>
            <a:r>
              <a:rPr lang="en-US" sz="1800" dirty="0"/>
              <a:t> </a:t>
            </a:r>
            <a:r>
              <a:rPr lang="en-US" sz="1800" dirty="0" err="1"/>
              <a:t>val</a:t>
            </a:r>
            <a:r>
              <a:rPr lang="en-US" sz="1800" dirty="0"/>
              <a:t> </a:t>
            </a:r>
            <a:r>
              <a:rPr lang="en-US" sz="1800" dirty="0" err="1"/>
              <a:t>á</a:t>
            </a:r>
            <a:r>
              <a:rPr lang="en-US" sz="1800" dirty="0"/>
              <a:t> </a:t>
            </a:r>
            <a:r>
              <a:rPr lang="en-US" sz="1800" dirty="0" err="1"/>
              <a:t>æfingum</a:t>
            </a:r>
            <a:r>
              <a:rPr lang="en-US" sz="1800" dirty="0"/>
              <a:t>. 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800" b="1" dirty="0" err="1"/>
              <a:t>Sjálfsmatsspurningalisti</a:t>
            </a:r>
            <a:r>
              <a:rPr lang="en-US" sz="1800" b="1" dirty="0"/>
              <a:t> (SMS) </a:t>
            </a:r>
            <a:r>
              <a:rPr lang="en-US" sz="1800" dirty="0" err="1"/>
              <a:t>fyrir</a:t>
            </a:r>
            <a:r>
              <a:rPr lang="en-US" sz="1800" dirty="0"/>
              <a:t> </a:t>
            </a:r>
            <a:r>
              <a:rPr lang="en-US" sz="1800" dirty="0" err="1"/>
              <a:t>einstaklinga</a:t>
            </a:r>
            <a:r>
              <a:rPr lang="en-US" sz="1800" dirty="0"/>
              <a:t>  </a:t>
            </a:r>
            <a:r>
              <a:rPr lang="en-US" sz="1800" dirty="0" err="1"/>
              <a:t>þar</a:t>
            </a:r>
            <a:r>
              <a:rPr lang="en-US" sz="1800" dirty="0"/>
              <a:t> </a:t>
            </a:r>
            <a:r>
              <a:rPr lang="en-US" sz="1800" dirty="0" err="1"/>
              <a:t>sem</a:t>
            </a:r>
            <a:r>
              <a:rPr lang="en-US" sz="1800" dirty="0"/>
              <a:t> </a:t>
            </a:r>
            <a:r>
              <a:rPr lang="en-US" sz="1800" dirty="0" err="1"/>
              <a:t>lagt</a:t>
            </a:r>
            <a:r>
              <a:rPr lang="en-US" sz="1800" dirty="0"/>
              <a:t> er mat  </a:t>
            </a:r>
            <a:r>
              <a:rPr lang="en-US" sz="1800" dirty="0" err="1"/>
              <a:t>áhugasvið</a:t>
            </a:r>
            <a:r>
              <a:rPr lang="en-US" sz="1800" dirty="0"/>
              <a:t> </a:t>
            </a:r>
            <a:r>
              <a:rPr lang="en-US" sz="1800" dirty="0" err="1"/>
              <a:t>þeirra</a:t>
            </a:r>
            <a:r>
              <a:rPr lang="en-US" sz="1800" dirty="0"/>
              <a:t> </a:t>
            </a:r>
            <a:r>
              <a:rPr lang="en-US" sz="1800" dirty="0" err="1"/>
              <a:t>og</a:t>
            </a:r>
            <a:r>
              <a:rPr lang="en-US" sz="1800" dirty="0"/>
              <a:t> </a:t>
            </a:r>
            <a:r>
              <a:rPr lang="en-US" sz="1800" dirty="0" err="1"/>
              <a:t>gefnar</a:t>
            </a:r>
            <a:r>
              <a:rPr lang="en-US" sz="1800" dirty="0"/>
              <a:t> </a:t>
            </a:r>
            <a:r>
              <a:rPr lang="en-US" sz="1800" dirty="0" err="1"/>
              <a:t>niðurstöður</a:t>
            </a:r>
            <a:r>
              <a:rPr lang="en-US" sz="1800" dirty="0"/>
              <a:t> </a:t>
            </a:r>
            <a:r>
              <a:rPr lang="en-US" sz="1800" dirty="0" err="1"/>
              <a:t>og</a:t>
            </a:r>
            <a:r>
              <a:rPr lang="en-US" sz="1800" dirty="0"/>
              <a:t> </a:t>
            </a:r>
            <a:r>
              <a:rPr lang="en-US" sz="1800" dirty="0" err="1"/>
              <a:t>upplýsingar</a:t>
            </a:r>
            <a:r>
              <a:rPr lang="en-US" sz="1800" dirty="0"/>
              <a:t> um </a:t>
            </a:r>
            <a:r>
              <a:rPr lang="en-US" sz="1800" dirty="0" err="1"/>
              <a:t>þær</a:t>
            </a:r>
            <a:r>
              <a:rPr lang="en-US" sz="1800" dirty="0"/>
              <a:t> </a:t>
            </a:r>
            <a:r>
              <a:rPr lang="en-US" sz="1800" dirty="0" err="1"/>
              <a:t>æfingar</a:t>
            </a:r>
            <a:r>
              <a:rPr lang="en-US" sz="1800" dirty="0"/>
              <a:t> </a:t>
            </a:r>
            <a:r>
              <a:rPr lang="en-US" sz="1800" dirty="0" err="1"/>
              <a:t>sem</a:t>
            </a:r>
            <a:r>
              <a:rPr lang="en-US" sz="1800" dirty="0"/>
              <a:t> </a:t>
            </a:r>
            <a:r>
              <a:rPr lang="en-US" sz="1800" dirty="0" err="1"/>
              <a:t>henta</a:t>
            </a:r>
            <a:r>
              <a:rPr lang="en-US" sz="1800" dirty="0"/>
              <a:t> best </a:t>
            </a:r>
            <a:r>
              <a:rPr lang="en-US" sz="1800" dirty="0" err="1"/>
              <a:t>hverjum</a:t>
            </a:r>
            <a:r>
              <a:rPr lang="en-US" sz="1800" dirty="0"/>
              <a:t> </a:t>
            </a:r>
            <a:r>
              <a:rPr lang="en-US" sz="1800" dirty="0" err="1"/>
              <a:t>og</a:t>
            </a:r>
            <a:r>
              <a:rPr lang="en-US" sz="1800" dirty="0"/>
              <a:t> </a:t>
            </a:r>
            <a:r>
              <a:rPr lang="en-US" sz="1800" dirty="0" err="1"/>
              <a:t>einum</a:t>
            </a:r>
            <a:r>
              <a:rPr lang="en-US" sz="1800" dirty="0"/>
              <a:t>.  </a:t>
            </a:r>
            <a:r>
              <a:rPr lang="en-US" sz="1800" dirty="0" err="1"/>
              <a:t>Niðurstöðurnar</a:t>
            </a:r>
            <a:r>
              <a:rPr lang="en-US" sz="1800" dirty="0"/>
              <a:t> </a:t>
            </a:r>
            <a:r>
              <a:rPr lang="en-US" sz="1800" dirty="0" err="1"/>
              <a:t>hjálpa</a:t>
            </a:r>
            <a:r>
              <a:rPr lang="en-US" sz="1800" dirty="0"/>
              <a:t> </a:t>
            </a:r>
            <a:r>
              <a:rPr lang="en-US" sz="1800" dirty="0" err="1"/>
              <a:t>einstaklingum</a:t>
            </a:r>
            <a:r>
              <a:rPr lang="en-US" sz="1800" dirty="0"/>
              <a:t> </a:t>
            </a:r>
            <a:r>
              <a:rPr lang="en-US" sz="1800" dirty="0" err="1"/>
              <a:t>að</a:t>
            </a:r>
            <a:r>
              <a:rPr lang="en-US" sz="1800" dirty="0"/>
              <a:t> </a:t>
            </a:r>
            <a:r>
              <a:rPr lang="en-US" sz="1800" dirty="0" err="1"/>
              <a:t>velja</a:t>
            </a:r>
            <a:r>
              <a:rPr lang="en-US" sz="1800" dirty="0"/>
              <a:t> </a:t>
            </a:r>
            <a:r>
              <a:rPr lang="en-US" sz="1800" dirty="0" err="1"/>
              <a:t>viðeigandi</a:t>
            </a:r>
            <a:r>
              <a:rPr lang="en-US" sz="1800" dirty="0"/>
              <a:t> </a:t>
            </a:r>
            <a:r>
              <a:rPr lang="en-US" sz="1800" dirty="0" err="1"/>
              <a:t>æfingar</a:t>
            </a:r>
            <a:r>
              <a:rPr lang="en-US" sz="1800" dirty="0"/>
              <a:t> </a:t>
            </a:r>
            <a:r>
              <a:rPr lang="en-US" sz="1800" dirty="0" err="1"/>
              <a:t>fyrir</a:t>
            </a:r>
            <a:r>
              <a:rPr lang="en-US" sz="1800" dirty="0"/>
              <a:t> sig.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800" b="1" dirty="0" err="1"/>
              <a:t>Leiðbeiningar</a:t>
            </a:r>
            <a:r>
              <a:rPr lang="en-US" sz="1800" b="1" dirty="0"/>
              <a:t> </a:t>
            </a:r>
            <a:r>
              <a:rPr lang="en-US" sz="1800" b="1" dirty="0" err="1"/>
              <a:t>og</a:t>
            </a:r>
            <a:r>
              <a:rPr lang="en-US" sz="1800" b="1" dirty="0"/>
              <a:t> </a:t>
            </a:r>
            <a:r>
              <a:rPr lang="en-US" sz="1800" dirty="0"/>
              <a:t> </a:t>
            </a:r>
            <a:r>
              <a:rPr lang="en-US" sz="1800" b="1" dirty="0" err="1"/>
              <a:t>þjálfunarnámskeið</a:t>
            </a:r>
            <a:r>
              <a:rPr lang="en-US" sz="1800" dirty="0"/>
              <a:t> </a:t>
            </a:r>
            <a:r>
              <a:rPr lang="en-US" sz="1800" dirty="0" err="1"/>
              <a:t>á</a:t>
            </a:r>
            <a:r>
              <a:rPr lang="en-US" sz="1800" dirty="0"/>
              <a:t> </a:t>
            </a:r>
            <a:r>
              <a:rPr lang="en-US" sz="1800" dirty="0" err="1"/>
              <a:t>netinu</a:t>
            </a:r>
            <a:r>
              <a:rPr lang="en-US" sz="1800" dirty="0"/>
              <a:t> um </a:t>
            </a:r>
            <a:r>
              <a:rPr lang="en-US" sz="1800" dirty="0" err="1"/>
              <a:t>það</a:t>
            </a:r>
            <a:r>
              <a:rPr lang="en-US" sz="1800" dirty="0"/>
              <a:t> </a:t>
            </a:r>
            <a:r>
              <a:rPr lang="en-US" sz="1800" dirty="0" err="1"/>
              <a:t>hvernig</a:t>
            </a:r>
            <a:r>
              <a:rPr lang="en-US" sz="1800" dirty="0"/>
              <a:t> best er </a:t>
            </a:r>
            <a:r>
              <a:rPr lang="en-US" sz="1800" dirty="0" err="1"/>
              <a:t>að</a:t>
            </a:r>
            <a:r>
              <a:rPr lang="en-US" sz="1800" dirty="0"/>
              <a:t> nota </a:t>
            </a:r>
            <a:r>
              <a:rPr lang="en-US" sz="1800" dirty="0" err="1"/>
              <a:t>mismunandi</a:t>
            </a:r>
            <a:r>
              <a:rPr lang="en-US" sz="1800" dirty="0"/>
              <a:t> </a:t>
            </a:r>
            <a:r>
              <a:rPr lang="en-US" sz="1800" dirty="0" err="1"/>
              <a:t>efni</a:t>
            </a:r>
            <a:r>
              <a:rPr lang="en-US" sz="1800" dirty="0"/>
              <a:t> </a:t>
            </a:r>
            <a:r>
              <a:rPr lang="en-US" sz="1800" dirty="0" err="1"/>
              <a:t>vefsvæðisins</a:t>
            </a:r>
            <a:r>
              <a:rPr lang="en-US" sz="1800" dirty="0"/>
              <a:t>.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800" dirty="0"/>
              <a:t> </a:t>
            </a:r>
            <a:r>
              <a:rPr lang="en-GB" sz="1900" b="1" dirty="0" err="1"/>
              <a:t>Spjallsvæði</a:t>
            </a:r>
            <a:r>
              <a:rPr lang="en-GB" sz="1900" dirty="0"/>
              <a:t> (Hub) </a:t>
            </a:r>
            <a:r>
              <a:rPr lang="en-GB" sz="1900" dirty="0">
                <a:effectLst/>
              </a:rPr>
              <a:t> </a:t>
            </a:r>
            <a:r>
              <a:rPr lang="en-GB" sz="1900" dirty="0" err="1">
                <a:effectLst/>
              </a:rPr>
              <a:t>fyrir</a:t>
            </a:r>
            <a:r>
              <a:rPr lang="en-GB" sz="1900" dirty="0">
                <a:effectLst/>
              </a:rPr>
              <a:t> </a:t>
            </a:r>
            <a:r>
              <a:rPr lang="en-GB" sz="1900" dirty="0" err="1">
                <a:effectLst/>
              </a:rPr>
              <a:t>tengslamyndun</a:t>
            </a:r>
            <a:r>
              <a:rPr lang="en-GB" sz="1900" dirty="0">
                <a:effectLst/>
              </a:rPr>
              <a:t> </a:t>
            </a:r>
            <a:r>
              <a:rPr lang="en-GB" sz="1900" dirty="0" err="1">
                <a:effectLst/>
              </a:rPr>
              <a:t>og</a:t>
            </a:r>
            <a:r>
              <a:rPr lang="en-GB" sz="1900" dirty="0">
                <a:effectLst/>
              </a:rPr>
              <a:t> </a:t>
            </a:r>
            <a:r>
              <a:rPr lang="en-GB" sz="1900" dirty="0" err="1">
                <a:effectLst/>
              </a:rPr>
              <a:t>samskipti</a:t>
            </a:r>
            <a:r>
              <a:rPr lang="en-GB" sz="1900" dirty="0">
                <a:effectLst/>
              </a:rPr>
              <a:t> </a:t>
            </a:r>
            <a:r>
              <a:rPr lang="en-GB" sz="1900" dirty="0" err="1">
                <a:effectLst/>
              </a:rPr>
              <a:t>við</a:t>
            </a:r>
            <a:r>
              <a:rPr lang="en-GB" sz="1900" dirty="0">
                <a:effectLst/>
              </a:rPr>
              <a:t> </a:t>
            </a:r>
            <a:r>
              <a:rPr lang="en-GB" sz="1900" dirty="0" err="1">
                <a:effectLst/>
              </a:rPr>
              <a:t>aðra</a:t>
            </a:r>
            <a:r>
              <a:rPr lang="en-GB" sz="1900" dirty="0">
                <a:effectLst/>
              </a:rPr>
              <a:t>, </a:t>
            </a:r>
            <a:r>
              <a:rPr lang="en-GB" sz="1900" dirty="0" err="1">
                <a:effectLst/>
              </a:rPr>
              <a:t>þar</a:t>
            </a:r>
            <a:r>
              <a:rPr lang="en-GB" sz="1900" dirty="0">
                <a:effectLst/>
              </a:rPr>
              <a:t> </a:t>
            </a:r>
            <a:r>
              <a:rPr lang="en-GB" sz="1900" dirty="0" err="1">
                <a:effectLst/>
              </a:rPr>
              <a:t>sem</a:t>
            </a:r>
            <a:r>
              <a:rPr lang="en-GB" sz="1900" dirty="0"/>
              <a:t> </a:t>
            </a:r>
            <a:r>
              <a:rPr lang="en-GB" sz="1900" dirty="0" err="1"/>
              <a:t>meðal</a:t>
            </a:r>
            <a:r>
              <a:rPr lang="en-GB" sz="1900" dirty="0"/>
              <a:t> </a:t>
            </a:r>
            <a:r>
              <a:rPr lang="en-GB" sz="1900" dirty="0" err="1"/>
              <a:t>annars</a:t>
            </a:r>
            <a:r>
              <a:rPr lang="en-GB" sz="1900" dirty="0"/>
              <a:t> er </a:t>
            </a:r>
            <a:r>
              <a:rPr lang="en-GB" sz="1900" dirty="0" err="1"/>
              <a:t>hægt</a:t>
            </a:r>
            <a:r>
              <a:rPr lang="en-GB" sz="1900" dirty="0"/>
              <a:t> </a:t>
            </a:r>
            <a:r>
              <a:rPr lang="en-GB" sz="1900" dirty="0" err="1"/>
              <a:t>að</a:t>
            </a:r>
            <a:r>
              <a:rPr lang="en-GB" sz="1900" dirty="0"/>
              <a:t> </a:t>
            </a:r>
            <a:r>
              <a:rPr lang="en-GB" sz="1900" dirty="0">
                <a:effectLst/>
              </a:rPr>
              <a:t> </a:t>
            </a:r>
            <a:r>
              <a:rPr lang="en-GB" sz="1900" dirty="0" err="1">
                <a:effectLst/>
              </a:rPr>
              <a:t>deila</a:t>
            </a:r>
            <a:r>
              <a:rPr lang="en-GB" sz="1900" dirty="0">
                <a:effectLst/>
              </a:rPr>
              <a:t> </a:t>
            </a:r>
            <a:r>
              <a:rPr lang="en-GB" sz="1900" dirty="0" err="1">
                <a:effectLst/>
              </a:rPr>
              <a:t>reynslusögum</a:t>
            </a:r>
            <a:r>
              <a:rPr lang="en-GB" sz="1900" dirty="0">
                <a:effectLst/>
              </a:rPr>
              <a:t> um </a:t>
            </a:r>
            <a:r>
              <a:rPr lang="en-GB" sz="1900" dirty="0" err="1">
                <a:effectLst/>
              </a:rPr>
              <a:t>hvernig</a:t>
            </a:r>
            <a:r>
              <a:rPr lang="en-GB" sz="1900" dirty="0">
                <a:effectLst/>
              </a:rPr>
              <a:t> </a:t>
            </a:r>
            <a:r>
              <a:rPr lang="en-GB" sz="1900" dirty="0" err="1">
                <a:effectLst/>
              </a:rPr>
              <a:t>beita</a:t>
            </a:r>
            <a:r>
              <a:rPr lang="en-GB" sz="1900" dirty="0">
                <a:effectLst/>
              </a:rPr>
              <a:t> </a:t>
            </a:r>
            <a:r>
              <a:rPr lang="en-GB" sz="1900" dirty="0" err="1">
                <a:effectLst/>
              </a:rPr>
              <a:t>má</a:t>
            </a:r>
            <a:r>
              <a:rPr lang="en-GB" sz="1900" dirty="0">
                <a:effectLst/>
              </a:rPr>
              <a:t> CENTAUR-</a:t>
            </a:r>
            <a:r>
              <a:rPr lang="en-GB" sz="1900" dirty="0" err="1">
                <a:effectLst/>
              </a:rPr>
              <a:t>æfingunum</a:t>
            </a:r>
            <a:r>
              <a:rPr lang="en-GB" sz="1900" dirty="0">
                <a:effectLst/>
              </a:rPr>
              <a:t>.</a:t>
            </a:r>
            <a:endParaRPr lang="en-US" sz="1900" dirty="0"/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800" b="1" dirty="0" err="1"/>
              <a:t>Gagnagrunnur</a:t>
            </a:r>
            <a:r>
              <a:rPr lang="en-US" sz="1800" dirty="0"/>
              <a:t> </a:t>
            </a:r>
            <a:r>
              <a:rPr lang="en-US" sz="1800" dirty="0" err="1"/>
              <a:t>fyrir</a:t>
            </a:r>
            <a:r>
              <a:rPr lang="en-US" sz="1800" dirty="0"/>
              <a:t> </a:t>
            </a:r>
            <a:r>
              <a:rPr lang="en-US" sz="1800" dirty="0" err="1"/>
              <a:t>einstaklinga</a:t>
            </a:r>
            <a:r>
              <a:rPr lang="en-US" sz="1800" dirty="0"/>
              <a:t> </a:t>
            </a:r>
            <a:r>
              <a:rPr lang="en-US" sz="1800" dirty="0" err="1"/>
              <a:t>eins</a:t>
            </a:r>
            <a:r>
              <a:rPr lang="en-US" sz="1800" dirty="0"/>
              <a:t> </a:t>
            </a:r>
            <a:r>
              <a:rPr lang="en-US" sz="1800" dirty="0" err="1"/>
              <a:t>og</a:t>
            </a:r>
            <a:r>
              <a:rPr lang="en-US" sz="1800" dirty="0"/>
              <a:t> </a:t>
            </a:r>
            <a:r>
              <a:rPr lang="en-US" sz="1800" dirty="0" err="1"/>
              <a:t>t.d.</a:t>
            </a:r>
            <a:r>
              <a:rPr lang="en-US" sz="1800" dirty="0"/>
              <a:t> </a:t>
            </a:r>
            <a:r>
              <a:rPr lang="en-US" sz="1800" dirty="0" err="1"/>
              <a:t>listamenn</a:t>
            </a:r>
            <a:r>
              <a:rPr lang="en-US" sz="1800" dirty="0"/>
              <a:t> </a:t>
            </a:r>
            <a:r>
              <a:rPr lang="en-US" sz="1800" dirty="0" err="1"/>
              <a:t>og</a:t>
            </a:r>
            <a:r>
              <a:rPr lang="en-US" sz="1800" dirty="0"/>
              <a:t> </a:t>
            </a:r>
            <a:r>
              <a:rPr lang="en-US" sz="1800" dirty="0" err="1"/>
              <a:t>leiðbeinendur</a:t>
            </a:r>
            <a:r>
              <a:rPr lang="en-US" sz="1800" dirty="0"/>
              <a:t> </a:t>
            </a:r>
            <a:r>
              <a:rPr lang="en-US" sz="1800" dirty="0" err="1"/>
              <a:t>þar</a:t>
            </a:r>
            <a:r>
              <a:rPr lang="en-US" sz="1800" dirty="0"/>
              <a:t> </a:t>
            </a:r>
            <a:r>
              <a:rPr lang="en-US" sz="1800" dirty="0" err="1"/>
              <a:t>sem</a:t>
            </a:r>
            <a:r>
              <a:rPr lang="en-US" sz="1800" dirty="0"/>
              <a:t> </a:t>
            </a:r>
            <a:r>
              <a:rPr lang="en-US" sz="1800" dirty="0" err="1"/>
              <a:t>þeir</a:t>
            </a:r>
            <a:r>
              <a:rPr lang="en-US" sz="1800" dirty="0"/>
              <a:t> geta sett </a:t>
            </a:r>
            <a:r>
              <a:rPr lang="en-US" sz="1800" dirty="0" err="1"/>
              <a:t>upplýsingar</a:t>
            </a:r>
            <a:r>
              <a:rPr lang="en-US" sz="1800" dirty="0"/>
              <a:t> um </a:t>
            </a:r>
            <a:r>
              <a:rPr lang="en-US" sz="1800" dirty="0" err="1"/>
              <a:t>sjálfa</a:t>
            </a:r>
            <a:r>
              <a:rPr lang="en-US" sz="1800" dirty="0"/>
              <a:t> sig </a:t>
            </a:r>
            <a:r>
              <a:rPr lang="en-US" sz="1800" dirty="0" err="1"/>
              <a:t>eins</a:t>
            </a:r>
            <a:r>
              <a:rPr lang="en-US" sz="1800" dirty="0"/>
              <a:t> </a:t>
            </a:r>
            <a:r>
              <a:rPr lang="en-US" sz="1800" dirty="0" err="1"/>
              <a:t>og</a:t>
            </a:r>
            <a:r>
              <a:rPr lang="en-US" sz="1800" dirty="0"/>
              <a:t> </a:t>
            </a:r>
            <a:r>
              <a:rPr lang="en-US" sz="1800" dirty="0" err="1"/>
              <a:t>Náms</a:t>
            </a:r>
            <a:r>
              <a:rPr lang="en-US" sz="1800" dirty="0"/>
              <a:t>- </a:t>
            </a:r>
            <a:r>
              <a:rPr lang="en-US" sz="1800" dirty="0" err="1"/>
              <a:t>og</a:t>
            </a:r>
            <a:r>
              <a:rPr lang="en-US" sz="1800" dirty="0"/>
              <a:t> </a:t>
            </a:r>
            <a:r>
              <a:rPr lang="en-US" sz="1800" dirty="0" err="1"/>
              <a:t>starfsferil</a:t>
            </a:r>
            <a:r>
              <a:rPr lang="en-US" sz="1800" dirty="0"/>
              <a:t> </a:t>
            </a:r>
            <a:r>
              <a:rPr lang="en-US" sz="1800" dirty="0" err="1"/>
              <a:t>og</a:t>
            </a:r>
            <a:r>
              <a:rPr lang="en-US" sz="1800" dirty="0"/>
              <a:t> </a:t>
            </a:r>
            <a:r>
              <a:rPr lang="en-US" sz="1800" dirty="0" err="1"/>
              <a:t>samskiptaupplýsingar</a:t>
            </a:r>
            <a:r>
              <a:rPr lang="en-US" sz="1800" dirty="0"/>
              <a:t>. 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800" dirty="0"/>
              <a:t> </a:t>
            </a:r>
            <a:r>
              <a:rPr lang="en-US" sz="1800" dirty="0" err="1"/>
              <a:t>N</a:t>
            </a:r>
            <a:r>
              <a:rPr lang="en-US" sz="1800" b="1" dirty="0" err="1"/>
              <a:t>ámssvæði</a:t>
            </a:r>
            <a:r>
              <a:rPr lang="en-US" sz="1800" b="1" dirty="0"/>
              <a:t> </a:t>
            </a:r>
            <a:r>
              <a:rPr lang="en-US" sz="1800" dirty="0" err="1"/>
              <a:t>þar</a:t>
            </a:r>
            <a:r>
              <a:rPr lang="en-US" sz="1800" dirty="0"/>
              <a:t> </a:t>
            </a:r>
            <a:r>
              <a:rPr lang="en-US" sz="1800" dirty="0" err="1"/>
              <a:t>sem</a:t>
            </a:r>
            <a:r>
              <a:rPr lang="en-US" sz="1800" dirty="0"/>
              <a:t> </a:t>
            </a:r>
            <a:r>
              <a:rPr lang="en-US" sz="1800" dirty="0" err="1"/>
              <a:t>leiðbeinendur</a:t>
            </a:r>
            <a:r>
              <a:rPr lang="en-US" sz="1800" dirty="0"/>
              <a:t> geta </a:t>
            </a:r>
            <a:r>
              <a:rPr lang="en-US" sz="1800" dirty="0" err="1"/>
              <a:t>fengið</a:t>
            </a:r>
            <a:r>
              <a:rPr lang="en-US" sz="1800" dirty="0"/>
              <a:t> </a:t>
            </a:r>
            <a:r>
              <a:rPr lang="en-US" sz="1800" dirty="0" err="1"/>
              <a:t>aðgang</a:t>
            </a:r>
            <a:r>
              <a:rPr lang="en-US" sz="1800" dirty="0"/>
              <a:t> </a:t>
            </a:r>
            <a:r>
              <a:rPr lang="en-US" sz="1800" dirty="0" err="1"/>
              <a:t>að</a:t>
            </a:r>
            <a:r>
              <a:rPr lang="en-US" sz="1800" dirty="0"/>
              <a:t> </a:t>
            </a:r>
            <a:r>
              <a:rPr lang="en-US" sz="1800" dirty="0" err="1"/>
              <a:t>svæði</a:t>
            </a:r>
            <a:r>
              <a:rPr lang="en-US" sz="1800" dirty="0"/>
              <a:t> </a:t>
            </a:r>
            <a:r>
              <a:rPr lang="en-US" sz="1800" dirty="0" err="1"/>
              <a:t>til</a:t>
            </a:r>
            <a:r>
              <a:rPr lang="en-US" sz="1800" dirty="0"/>
              <a:t> </a:t>
            </a:r>
            <a:r>
              <a:rPr lang="en-US" sz="1800" dirty="0" err="1"/>
              <a:t>að</a:t>
            </a:r>
            <a:r>
              <a:rPr lang="en-US" sz="1800" dirty="0"/>
              <a:t> </a:t>
            </a:r>
            <a:r>
              <a:rPr lang="en-US" sz="1800" dirty="0" err="1"/>
              <a:t>hafa</a:t>
            </a:r>
            <a:r>
              <a:rPr lang="en-US" sz="1800" dirty="0"/>
              <a:t> </a:t>
            </a:r>
            <a:r>
              <a:rPr lang="en-US" sz="1800" dirty="0" err="1"/>
              <a:t>samskipti</a:t>
            </a:r>
            <a:r>
              <a:rPr lang="en-US" sz="1800" dirty="0"/>
              <a:t> </a:t>
            </a:r>
            <a:r>
              <a:rPr lang="en-US" sz="1800" dirty="0" err="1"/>
              <a:t>við</a:t>
            </a:r>
            <a:r>
              <a:rPr lang="en-US" sz="1800" dirty="0"/>
              <a:t> </a:t>
            </a:r>
            <a:r>
              <a:rPr lang="en-US" sz="1800" dirty="0" err="1"/>
              <a:t>sinn</a:t>
            </a:r>
            <a:r>
              <a:rPr lang="en-US" sz="1800" dirty="0"/>
              <a:t> </a:t>
            </a:r>
            <a:r>
              <a:rPr lang="en-US" sz="1800" dirty="0" err="1"/>
              <a:t>námshóp</a:t>
            </a:r>
            <a:r>
              <a:rPr lang="en-US" sz="1800" b="1" dirty="0"/>
              <a:t>.</a:t>
            </a:r>
            <a:r>
              <a:rPr lang="en-US" sz="1800" dirty="0"/>
              <a:t> 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800" dirty="0"/>
              <a:t>CENTAUR </a:t>
            </a:r>
            <a:r>
              <a:rPr lang="en-US" sz="1800" b="1" dirty="0"/>
              <a:t>App </a:t>
            </a:r>
            <a:r>
              <a:rPr lang="en-US" sz="1800" dirty="0" err="1"/>
              <a:t>þar</a:t>
            </a:r>
            <a:r>
              <a:rPr lang="en-US" sz="1800" dirty="0"/>
              <a:t> </a:t>
            </a:r>
            <a:r>
              <a:rPr lang="en-US" sz="1800" dirty="0" err="1"/>
              <a:t>sem</a:t>
            </a:r>
            <a:r>
              <a:rPr lang="en-US" sz="1800" dirty="0"/>
              <a:t> </a:t>
            </a:r>
            <a:r>
              <a:rPr lang="en-US" sz="1800" dirty="0" err="1"/>
              <a:t>hægt</a:t>
            </a:r>
            <a:r>
              <a:rPr lang="en-US" sz="1800" dirty="0"/>
              <a:t> er </a:t>
            </a:r>
            <a:r>
              <a:rPr lang="en-US" sz="1800" dirty="0" err="1"/>
              <a:t>að</a:t>
            </a:r>
            <a:r>
              <a:rPr lang="en-US" sz="1800" dirty="0"/>
              <a:t> </a:t>
            </a:r>
            <a:r>
              <a:rPr lang="en-US" sz="1800" dirty="0" err="1"/>
              <a:t>auglýsa</a:t>
            </a:r>
            <a:r>
              <a:rPr lang="en-US" sz="1800" dirty="0"/>
              <a:t> </a:t>
            </a:r>
            <a:r>
              <a:rPr lang="en-US" sz="1800" dirty="0" err="1"/>
              <a:t>sjálfsnámsæfingar</a:t>
            </a:r>
            <a:r>
              <a:rPr lang="en-US" sz="1800" dirty="0"/>
              <a:t>. </a:t>
            </a: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3467248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39EAF6B2-8B80-1493-DA4A-FD6849DBA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942719">
            <a:off x="9886625" y="576799"/>
            <a:ext cx="1869339" cy="1611499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58FA78EB-EEF9-74C6-FDCA-0F63D9812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Möguleikar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CENTAUR </a:t>
            </a:r>
            <a:r>
              <a:rPr lang="en-US" dirty="0" err="1"/>
              <a:t>vefsvæðið</a:t>
            </a:r>
            <a:r>
              <a:rPr lang="en-US" dirty="0"/>
              <a:t> </a:t>
            </a:r>
            <a:r>
              <a:rPr lang="en-US" dirty="0" err="1"/>
              <a:t>býður</a:t>
            </a:r>
            <a:r>
              <a:rPr lang="en-US" dirty="0"/>
              <a:t> </a:t>
            </a:r>
            <a:r>
              <a:rPr lang="en-US" dirty="0" err="1"/>
              <a:t>listamönnum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öðrum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vilja</a:t>
            </a:r>
            <a:r>
              <a:rPr lang="en-US" dirty="0"/>
              <a:t> </a:t>
            </a:r>
            <a:r>
              <a:rPr lang="en-US" dirty="0" err="1"/>
              <a:t>styrkja</a:t>
            </a:r>
            <a:r>
              <a:rPr lang="en-US" dirty="0"/>
              <a:t> </a:t>
            </a:r>
            <a:r>
              <a:rPr lang="en-US" dirty="0" err="1"/>
              <a:t>sjálfan</a:t>
            </a:r>
            <a:r>
              <a:rPr lang="en-US" dirty="0"/>
              <a:t> sig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7326403-454B-8B25-E600-A84EAFD4B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8" y="1799999"/>
            <a:ext cx="11272052" cy="4372201"/>
          </a:xfrm>
          <a:custGeom>
            <a:avLst/>
            <a:gdLst>
              <a:gd name="connsiteX0" fmla="*/ 0 w 11272052"/>
              <a:gd name="connsiteY0" fmla="*/ 0 h 4372201"/>
              <a:gd name="connsiteX1" fmla="*/ 705986 w 11272052"/>
              <a:gd name="connsiteY1" fmla="*/ 0 h 4372201"/>
              <a:gd name="connsiteX2" fmla="*/ 1299252 w 11272052"/>
              <a:gd name="connsiteY2" fmla="*/ 0 h 4372201"/>
              <a:gd name="connsiteX3" fmla="*/ 2117959 w 11272052"/>
              <a:gd name="connsiteY3" fmla="*/ 0 h 4372201"/>
              <a:gd name="connsiteX4" fmla="*/ 2711225 w 11272052"/>
              <a:gd name="connsiteY4" fmla="*/ 0 h 4372201"/>
              <a:gd name="connsiteX5" fmla="*/ 3304491 w 11272052"/>
              <a:gd name="connsiteY5" fmla="*/ 0 h 4372201"/>
              <a:gd name="connsiteX6" fmla="*/ 3785036 w 11272052"/>
              <a:gd name="connsiteY6" fmla="*/ 0 h 4372201"/>
              <a:gd name="connsiteX7" fmla="*/ 4491023 w 11272052"/>
              <a:gd name="connsiteY7" fmla="*/ 0 h 4372201"/>
              <a:gd name="connsiteX8" fmla="*/ 5197009 w 11272052"/>
              <a:gd name="connsiteY8" fmla="*/ 0 h 4372201"/>
              <a:gd name="connsiteX9" fmla="*/ 6015716 w 11272052"/>
              <a:gd name="connsiteY9" fmla="*/ 0 h 4372201"/>
              <a:gd name="connsiteX10" fmla="*/ 6383541 w 11272052"/>
              <a:gd name="connsiteY10" fmla="*/ 0 h 4372201"/>
              <a:gd name="connsiteX11" fmla="*/ 6864086 w 11272052"/>
              <a:gd name="connsiteY11" fmla="*/ 0 h 4372201"/>
              <a:gd name="connsiteX12" fmla="*/ 7682793 w 11272052"/>
              <a:gd name="connsiteY12" fmla="*/ 0 h 4372201"/>
              <a:gd name="connsiteX13" fmla="*/ 8501500 w 11272052"/>
              <a:gd name="connsiteY13" fmla="*/ 0 h 4372201"/>
              <a:gd name="connsiteX14" fmla="*/ 9094766 w 11272052"/>
              <a:gd name="connsiteY14" fmla="*/ 0 h 4372201"/>
              <a:gd name="connsiteX15" fmla="*/ 9688032 w 11272052"/>
              <a:gd name="connsiteY15" fmla="*/ 0 h 4372201"/>
              <a:gd name="connsiteX16" fmla="*/ 10055857 w 11272052"/>
              <a:gd name="connsiteY16" fmla="*/ 0 h 4372201"/>
              <a:gd name="connsiteX17" fmla="*/ 10310961 w 11272052"/>
              <a:gd name="connsiteY17" fmla="*/ 0 h 4372201"/>
              <a:gd name="connsiteX18" fmla="*/ 10566066 w 11272052"/>
              <a:gd name="connsiteY18" fmla="*/ 0 h 4372201"/>
              <a:gd name="connsiteX19" fmla="*/ 11272052 w 11272052"/>
              <a:gd name="connsiteY19" fmla="*/ 0 h 4372201"/>
              <a:gd name="connsiteX20" fmla="*/ 11272052 w 11272052"/>
              <a:gd name="connsiteY20" fmla="*/ 590247 h 4372201"/>
              <a:gd name="connsiteX21" fmla="*/ 11272052 w 11272052"/>
              <a:gd name="connsiteY21" fmla="*/ 1224216 h 4372201"/>
              <a:gd name="connsiteX22" fmla="*/ 11272052 w 11272052"/>
              <a:gd name="connsiteY22" fmla="*/ 1639575 h 4372201"/>
              <a:gd name="connsiteX23" fmla="*/ 11272052 w 11272052"/>
              <a:gd name="connsiteY23" fmla="*/ 2229823 h 4372201"/>
              <a:gd name="connsiteX24" fmla="*/ 11272052 w 11272052"/>
              <a:gd name="connsiteY24" fmla="*/ 2863792 h 4372201"/>
              <a:gd name="connsiteX25" fmla="*/ 11272052 w 11272052"/>
              <a:gd name="connsiteY25" fmla="*/ 3322873 h 4372201"/>
              <a:gd name="connsiteX26" fmla="*/ 11272052 w 11272052"/>
              <a:gd name="connsiteY26" fmla="*/ 3825676 h 4372201"/>
              <a:gd name="connsiteX27" fmla="*/ 11272052 w 11272052"/>
              <a:gd name="connsiteY27" fmla="*/ 4372201 h 4372201"/>
              <a:gd name="connsiteX28" fmla="*/ 10566066 w 11272052"/>
              <a:gd name="connsiteY28" fmla="*/ 4372201 h 4372201"/>
              <a:gd name="connsiteX29" fmla="*/ 10310961 w 11272052"/>
              <a:gd name="connsiteY29" fmla="*/ 4372201 h 4372201"/>
              <a:gd name="connsiteX30" fmla="*/ 9717695 w 11272052"/>
              <a:gd name="connsiteY30" fmla="*/ 4372201 h 4372201"/>
              <a:gd name="connsiteX31" fmla="*/ 9124429 w 11272052"/>
              <a:gd name="connsiteY31" fmla="*/ 4372201 h 4372201"/>
              <a:gd name="connsiteX32" fmla="*/ 8305723 w 11272052"/>
              <a:gd name="connsiteY32" fmla="*/ 4372201 h 4372201"/>
              <a:gd name="connsiteX33" fmla="*/ 8050618 w 11272052"/>
              <a:gd name="connsiteY33" fmla="*/ 4372201 h 4372201"/>
              <a:gd name="connsiteX34" fmla="*/ 7344632 w 11272052"/>
              <a:gd name="connsiteY34" fmla="*/ 4372201 h 4372201"/>
              <a:gd name="connsiteX35" fmla="*/ 7089527 w 11272052"/>
              <a:gd name="connsiteY35" fmla="*/ 4372201 h 4372201"/>
              <a:gd name="connsiteX36" fmla="*/ 6383541 w 11272052"/>
              <a:gd name="connsiteY36" fmla="*/ 4372201 h 4372201"/>
              <a:gd name="connsiteX37" fmla="*/ 6128437 w 11272052"/>
              <a:gd name="connsiteY37" fmla="*/ 4372201 h 4372201"/>
              <a:gd name="connsiteX38" fmla="*/ 5760612 w 11272052"/>
              <a:gd name="connsiteY38" fmla="*/ 4372201 h 4372201"/>
              <a:gd name="connsiteX39" fmla="*/ 5167346 w 11272052"/>
              <a:gd name="connsiteY39" fmla="*/ 4372201 h 4372201"/>
              <a:gd name="connsiteX40" fmla="*/ 4799521 w 11272052"/>
              <a:gd name="connsiteY40" fmla="*/ 4372201 h 4372201"/>
              <a:gd name="connsiteX41" fmla="*/ 4431696 w 11272052"/>
              <a:gd name="connsiteY41" fmla="*/ 4372201 h 4372201"/>
              <a:gd name="connsiteX42" fmla="*/ 3612989 w 11272052"/>
              <a:gd name="connsiteY42" fmla="*/ 4372201 h 4372201"/>
              <a:gd name="connsiteX43" fmla="*/ 3245164 w 11272052"/>
              <a:gd name="connsiteY43" fmla="*/ 4372201 h 4372201"/>
              <a:gd name="connsiteX44" fmla="*/ 2539178 w 11272052"/>
              <a:gd name="connsiteY44" fmla="*/ 4372201 h 4372201"/>
              <a:gd name="connsiteX45" fmla="*/ 1833192 w 11272052"/>
              <a:gd name="connsiteY45" fmla="*/ 4372201 h 4372201"/>
              <a:gd name="connsiteX46" fmla="*/ 1127205 w 11272052"/>
              <a:gd name="connsiteY46" fmla="*/ 4372201 h 4372201"/>
              <a:gd name="connsiteX47" fmla="*/ 759380 w 11272052"/>
              <a:gd name="connsiteY47" fmla="*/ 4372201 h 4372201"/>
              <a:gd name="connsiteX48" fmla="*/ 0 w 11272052"/>
              <a:gd name="connsiteY48" fmla="*/ 4372201 h 4372201"/>
              <a:gd name="connsiteX49" fmla="*/ 0 w 11272052"/>
              <a:gd name="connsiteY49" fmla="*/ 3825676 h 4372201"/>
              <a:gd name="connsiteX50" fmla="*/ 0 w 11272052"/>
              <a:gd name="connsiteY50" fmla="*/ 3410317 h 4372201"/>
              <a:gd name="connsiteX51" fmla="*/ 0 w 11272052"/>
              <a:gd name="connsiteY51" fmla="*/ 2863792 h 4372201"/>
              <a:gd name="connsiteX52" fmla="*/ 0 w 11272052"/>
              <a:gd name="connsiteY52" fmla="*/ 2317267 h 4372201"/>
              <a:gd name="connsiteX53" fmla="*/ 0 w 11272052"/>
              <a:gd name="connsiteY53" fmla="*/ 1683297 h 4372201"/>
              <a:gd name="connsiteX54" fmla="*/ 0 w 11272052"/>
              <a:gd name="connsiteY54" fmla="*/ 1267938 h 4372201"/>
              <a:gd name="connsiteX55" fmla="*/ 0 w 11272052"/>
              <a:gd name="connsiteY55" fmla="*/ 808857 h 4372201"/>
              <a:gd name="connsiteX56" fmla="*/ 0 w 11272052"/>
              <a:gd name="connsiteY56" fmla="*/ 0 h 4372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1272052" h="4372201" extrusionOk="0">
                <a:moveTo>
                  <a:pt x="0" y="0"/>
                </a:moveTo>
                <a:cubicBezTo>
                  <a:pt x="192757" y="-39853"/>
                  <a:pt x="442057" y="84464"/>
                  <a:pt x="705986" y="0"/>
                </a:cubicBezTo>
                <a:cubicBezTo>
                  <a:pt x="969915" y="-84464"/>
                  <a:pt x="1123430" y="36319"/>
                  <a:pt x="1299252" y="0"/>
                </a:cubicBezTo>
                <a:cubicBezTo>
                  <a:pt x="1475074" y="-36319"/>
                  <a:pt x="1908668" y="47029"/>
                  <a:pt x="2117959" y="0"/>
                </a:cubicBezTo>
                <a:cubicBezTo>
                  <a:pt x="2327250" y="-47029"/>
                  <a:pt x="2442982" y="22395"/>
                  <a:pt x="2711225" y="0"/>
                </a:cubicBezTo>
                <a:cubicBezTo>
                  <a:pt x="2979468" y="-22395"/>
                  <a:pt x="3074738" y="68330"/>
                  <a:pt x="3304491" y="0"/>
                </a:cubicBezTo>
                <a:cubicBezTo>
                  <a:pt x="3534244" y="-68330"/>
                  <a:pt x="3682404" y="14278"/>
                  <a:pt x="3785036" y="0"/>
                </a:cubicBezTo>
                <a:cubicBezTo>
                  <a:pt x="3887668" y="-14278"/>
                  <a:pt x="4225945" y="41539"/>
                  <a:pt x="4491023" y="0"/>
                </a:cubicBezTo>
                <a:cubicBezTo>
                  <a:pt x="4756101" y="-41539"/>
                  <a:pt x="4972842" y="7613"/>
                  <a:pt x="5197009" y="0"/>
                </a:cubicBezTo>
                <a:cubicBezTo>
                  <a:pt x="5421176" y="-7613"/>
                  <a:pt x="5819628" y="66084"/>
                  <a:pt x="6015716" y="0"/>
                </a:cubicBezTo>
                <a:cubicBezTo>
                  <a:pt x="6211804" y="-66084"/>
                  <a:pt x="6305360" y="27205"/>
                  <a:pt x="6383541" y="0"/>
                </a:cubicBezTo>
                <a:cubicBezTo>
                  <a:pt x="6461722" y="-27205"/>
                  <a:pt x="6689304" y="26427"/>
                  <a:pt x="6864086" y="0"/>
                </a:cubicBezTo>
                <a:cubicBezTo>
                  <a:pt x="7038868" y="-26427"/>
                  <a:pt x="7416705" y="68434"/>
                  <a:pt x="7682793" y="0"/>
                </a:cubicBezTo>
                <a:cubicBezTo>
                  <a:pt x="7948881" y="-68434"/>
                  <a:pt x="8167891" y="26343"/>
                  <a:pt x="8501500" y="0"/>
                </a:cubicBezTo>
                <a:cubicBezTo>
                  <a:pt x="8835109" y="-26343"/>
                  <a:pt x="8891586" y="26409"/>
                  <a:pt x="9094766" y="0"/>
                </a:cubicBezTo>
                <a:cubicBezTo>
                  <a:pt x="9297946" y="-26409"/>
                  <a:pt x="9478315" y="4000"/>
                  <a:pt x="9688032" y="0"/>
                </a:cubicBezTo>
                <a:cubicBezTo>
                  <a:pt x="9897749" y="-4000"/>
                  <a:pt x="9904851" y="25325"/>
                  <a:pt x="10055857" y="0"/>
                </a:cubicBezTo>
                <a:cubicBezTo>
                  <a:pt x="10206863" y="-25325"/>
                  <a:pt x="10259870" y="23521"/>
                  <a:pt x="10310961" y="0"/>
                </a:cubicBezTo>
                <a:cubicBezTo>
                  <a:pt x="10362052" y="-23521"/>
                  <a:pt x="10509270" y="17791"/>
                  <a:pt x="10566066" y="0"/>
                </a:cubicBezTo>
                <a:cubicBezTo>
                  <a:pt x="10622863" y="-17791"/>
                  <a:pt x="11018129" y="34032"/>
                  <a:pt x="11272052" y="0"/>
                </a:cubicBezTo>
                <a:cubicBezTo>
                  <a:pt x="11296572" y="135335"/>
                  <a:pt x="11258823" y="340754"/>
                  <a:pt x="11272052" y="590247"/>
                </a:cubicBezTo>
                <a:cubicBezTo>
                  <a:pt x="11285281" y="839740"/>
                  <a:pt x="11267660" y="932545"/>
                  <a:pt x="11272052" y="1224216"/>
                </a:cubicBezTo>
                <a:cubicBezTo>
                  <a:pt x="11276444" y="1515887"/>
                  <a:pt x="11239949" y="1452882"/>
                  <a:pt x="11272052" y="1639575"/>
                </a:cubicBezTo>
                <a:cubicBezTo>
                  <a:pt x="11304155" y="1826268"/>
                  <a:pt x="11216659" y="2086863"/>
                  <a:pt x="11272052" y="2229823"/>
                </a:cubicBezTo>
                <a:cubicBezTo>
                  <a:pt x="11327445" y="2372783"/>
                  <a:pt x="11250526" y="2603339"/>
                  <a:pt x="11272052" y="2863792"/>
                </a:cubicBezTo>
                <a:cubicBezTo>
                  <a:pt x="11293578" y="3124245"/>
                  <a:pt x="11245100" y="3128506"/>
                  <a:pt x="11272052" y="3322873"/>
                </a:cubicBezTo>
                <a:cubicBezTo>
                  <a:pt x="11299004" y="3517240"/>
                  <a:pt x="11268012" y="3666087"/>
                  <a:pt x="11272052" y="3825676"/>
                </a:cubicBezTo>
                <a:cubicBezTo>
                  <a:pt x="11276092" y="3985265"/>
                  <a:pt x="11262278" y="4196301"/>
                  <a:pt x="11272052" y="4372201"/>
                </a:cubicBezTo>
                <a:cubicBezTo>
                  <a:pt x="11103805" y="4388009"/>
                  <a:pt x="10831065" y="4359700"/>
                  <a:pt x="10566066" y="4372201"/>
                </a:cubicBezTo>
                <a:cubicBezTo>
                  <a:pt x="10301067" y="4384702"/>
                  <a:pt x="10422010" y="4360847"/>
                  <a:pt x="10310961" y="4372201"/>
                </a:cubicBezTo>
                <a:cubicBezTo>
                  <a:pt x="10199912" y="4383555"/>
                  <a:pt x="9892847" y="4370547"/>
                  <a:pt x="9717695" y="4372201"/>
                </a:cubicBezTo>
                <a:cubicBezTo>
                  <a:pt x="9542543" y="4373855"/>
                  <a:pt x="9411112" y="4337185"/>
                  <a:pt x="9124429" y="4372201"/>
                </a:cubicBezTo>
                <a:cubicBezTo>
                  <a:pt x="8837746" y="4407217"/>
                  <a:pt x="8540371" y="4317664"/>
                  <a:pt x="8305723" y="4372201"/>
                </a:cubicBezTo>
                <a:cubicBezTo>
                  <a:pt x="8071075" y="4426738"/>
                  <a:pt x="8165263" y="4348421"/>
                  <a:pt x="8050618" y="4372201"/>
                </a:cubicBezTo>
                <a:cubicBezTo>
                  <a:pt x="7935973" y="4395981"/>
                  <a:pt x="7663705" y="4326376"/>
                  <a:pt x="7344632" y="4372201"/>
                </a:cubicBezTo>
                <a:cubicBezTo>
                  <a:pt x="7025559" y="4418026"/>
                  <a:pt x="7178382" y="4361221"/>
                  <a:pt x="7089527" y="4372201"/>
                </a:cubicBezTo>
                <a:cubicBezTo>
                  <a:pt x="7000672" y="4383181"/>
                  <a:pt x="6600978" y="4353803"/>
                  <a:pt x="6383541" y="4372201"/>
                </a:cubicBezTo>
                <a:cubicBezTo>
                  <a:pt x="6166104" y="4390599"/>
                  <a:pt x="6190595" y="4348203"/>
                  <a:pt x="6128437" y="4372201"/>
                </a:cubicBezTo>
                <a:cubicBezTo>
                  <a:pt x="6066279" y="4396199"/>
                  <a:pt x="5880280" y="4368001"/>
                  <a:pt x="5760612" y="4372201"/>
                </a:cubicBezTo>
                <a:cubicBezTo>
                  <a:pt x="5640944" y="4376401"/>
                  <a:pt x="5430404" y="4337477"/>
                  <a:pt x="5167346" y="4372201"/>
                </a:cubicBezTo>
                <a:cubicBezTo>
                  <a:pt x="4904288" y="4406925"/>
                  <a:pt x="4896313" y="4364400"/>
                  <a:pt x="4799521" y="4372201"/>
                </a:cubicBezTo>
                <a:cubicBezTo>
                  <a:pt x="4702729" y="4380002"/>
                  <a:pt x="4611289" y="4355007"/>
                  <a:pt x="4431696" y="4372201"/>
                </a:cubicBezTo>
                <a:cubicBezTo>
                  <a:pt x="4252103" y="4389395"/>
                  <a:pt x="3910430" y="4357006"/>
                  <a:pt x="3612989" y="4372201"/>
                </a:cubicBezTo>
                <a:cubicBezTo>
                  <a:pt x="3315548" y="4387396"/>
                  <a:pt x="3394673" y="4346210"/>
                  <a:pt x="3245164" y="4372201"/>
                </a:cubicBezTo>
                <a:cubicBezTo>
                  <a:pt x="3095655" y="4398192"/>
                  <a:pt x="2866792" y="4332378"/>
                  <a:pt x="2539178" y="4372201"/>
                </a:cubicBezTo>
                <a:cubicBezTo>
                  <a:pt x="2211564" y="4412024"/>
                  <a:pt x="2114331" y="4316207"/>
                  <a:pt x="1833192" y="4372201"/>
                </a:cubicBezTo>
                <a:cubicBezTo>
                  <a:pt x="1552053" y="4428195"/>
                  <a:pt x="1376693" y="4315730"/>
                  <a:pt x="1127205" y="4372201"/>
                </a:cubicBezTo>
                <a:cubicBezTo>
                  <a:pt x="877717" y="4428672"/>
                  <a:pt x="895491" y="4352712"/>
                  <a:pt x="759380" y="4372201"/>
                </a:cubicBezTo>
                <a:cubicBezTo>
                  <a:pt x="623269" y="4391690"/>
                  <a:pt x="237186" y="4332155"/>
                  <a:pt x="0" y="4372201"/>
                </a:cubicBezTo>
                <a:cubicBezTo>
                  <a:pt x="-31517" y="4210534"/>
                  <a:pt x="44273" y="3984371"/>
                  <a:pt x="0" y="3825676"/>
                </a:cubicBezTo>
                <a:cubicBezTo>
                  <a:pt x="-44273" y="3666981"/>
                  <a:pt x="39056" y="3555038"/>
                  <a:pt x="0" y="3410317"/>
                </a:cubicBezTo>
                <a:cubicBezTo>
                  <a:pt x="-39056" y="3265596"/>
                  <a:pt x="22592" y="3033213"/>
                  <a:pt x="0" y="2863792"/>
                </a:cubicBezTo>
                <a:cubicBezTo>
                  <a:pt x="-22592" y="2694371"/>
                  <a:pt x="42841" y="2504980"/>
                  <a:pt x="0" y="2317267"/>
                </a:cubicBezTo>
                <a:cubicBezTo>
                  <a:pt x="-42841" y="2129555"/>
                  <a:pt x="11297" y="1911865"/>
                  <a:pt x="0" y="1683297"/>
                </a:cubicBezTo>
                <a:cubicBezTo>
                  <a:pt x="-11297" y="1454729"/>
                  <a:pt x="14670" y="1360714"/>
                  <a:pt x="0" y="1267938"/>
                </a:cubicBezTo>
                <a:cubicBezTo>
                  <a:pt x="-14670" y="1175162"/>
                  <a:pt x="34906" y="987481"/>
                  <a:pt x="0" y="808857"/>
                </a:cubicBezTo>
                <a:cubicBezTo>
                  <a:pt x="-34906" y="630233"/>
                  <a:pt x="57902" y="400263"/>
                  <a:pt x="0" y="0"/>
                </a:cubicBezTo>
                <a:close/>
              </a:path>
            </a:pathLst>
          </a:custGeom>
          <a:noFill/>
          <a:ln>
            <a:solidFill>
              <a:srgbClr val="6875C1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375387302"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dirty="0"/>
              <a:t>CENTAUR </a:t>
            </a:r>
            <a:r>
              <a:rPr lang="en-US" sz="2400" dirty="0" err="1"/>
              <a:t>vefsvæðið</a:t>
            </a:r>
            <a:r>
              <a:rPr lang="en-US" sz="2400" dirty="0"/>
              <a:t> </a:t>
            </a:r>
            <a:r>
              <a:rPr lang="en-US" sz="2400" dirty="0" err="1"/>
              <a:t>býður</a:t>
            </a:r>
            <a:r>
              <a:rPr lang="en-US" sz="2400" dirty="0"/>
              <a:t> </a:t>
            </a:r>
            <a:r>
              <a:rPr lang="en-US" dirty="0" err="1"/>
              <a:t>listamönnum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öðrum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vilja</a:t>
            </a:r>
            <a:r>
              <a:rPr lang="en-US" dirty="0"/>
              <a:t> </a:t>
            </a:r>
            <a:r>
              <a:rPr lang="en-US" dirty="0" err="1"/>
              <a:t>styrkja</a:t>
            </a:r>
            <a:r>
              <a:rPr lang="en-US" dirty="0"/>
              <a:t> </a:t>
            </a:r>
            <a:r>
              <a:rPr lang="en-US" dirty="0" err="1"/>
              <a:t>sjálfan</a:t>
            </a:r>
            <a:r>
              <a:rPr lang="en-US" dirty="0"/>
              <a:t> sig </a:t>
            </a:r>
            <a:r>
              <a:rPr lang="en-US" sz="2400" dirty="0" err="1"/>
              <a:t>eftirfarandi</a:t>
            </a:r>
            <a:r>
              <a:rPr lang="en-US" sz="2400" dirty="0"/>
              <a:t> </a:t>
            </a:r>
            <a:r>
              <a:rPr lang="en-US" sz="2400" dirty="0" err="1"/>
              <a:t>möguleika</a:t>
            </a:r>
            <a:r>
              <a:rPr lang="en-US" sz="2400" dirty="0"/>
              <a:t> </a:t>
            </a:r>
            <a:r>
              <a:rPr lang="en-US" dirty="0"/>
              <a:t>: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400" b="1" dirty="0" err="1"/>
              <a:t>Gagnagrunn</a:t>
            </a:r>
            <a:r>
              <a:rPr lang="en-US" sz="2400" b="1" dirty="0"/>
              <a:t> </a:t>
            </a:r>
            <a:r>
              <a:rPr lang="en-US" sz="2400" dirty="0" err="1"/>
              <a:t>þar</a:t>
            </a:r>
            <a:r>
              <a:rPr lang="en-US" sz="2400" dirty="0"/>
              <a:t> </a:t>
            </a:r>
            <a:r>
              <a:rPr lang="en-US" sz="2400" dirty="0" err="1"/>
              <a:t>sem</a:t>
            </a:r>
            <a:r>
              <a:rPr lang="en-US" sz="2400" dirty="0"/>
              <a:t> </a:t>
            </a:r>
            <a:r>
              <a:rPr lang="en-US" sz="2400" dirty="0" err="1"/>
              <a:t>hægt</a:t>
            </a:r>
            <a:r>
              <a:rPr lang="en-US" sz="2400" dirty="0"/>
              <a:t> er </a:t>
            </a:r>
            <a:r>
              <a:rPr lang="en-US" sz="2400" dirty="0" err="1"/>
              <a:t>að</a:t>
            </a:r>
            <a:r>
              <a:rPr lang="en-US" sz="2400" dirty="0"/>
              <a:t> </a:t>
            </a:r>
            <a:r>
              <a:rPr lang="en-US" sz="2400" dirty="0" err="1"/>
              <a:t>setja</a:t>
            </a:r>
            <a:r>
              <a:rPr lang="en-US" sz="2400" dirty="0"/>
              <a:t> </a:t>
            </a:r>
            <a:r>
              <a:rPr lang="en-US" sz="2400" dirty="0" err="1"/>
              <a:t>upplýsingar</a:t>
            </a:r>
            <a:r>
              <a:rPr lang="en-US" sz="2400" dirty="0"/>
              <a:t> um </a:t>
            </a:r>
            <a:r>
              <a:rPr lang="en-US" sz="2400" dirty="0" err="1"/>
              <a:t>sjálfa</a:t>
            </a:r>
            <a:r>
              <a:rPr lang="en-US" sz="2400" dirty="0"/>
              <a:t> sig </a:t>
            </a:r>
            <a:r>
              <a:rPr lang="en-US" sz="2400" dirty="0" err="1"/>
              <a:t>eins</a:t>
            </a:r>
            <a:r>
              <a:rPr lang="en-US" sz="2400" dirty="0"/>
              <a:t> </a:t>
            </a:r>
            <a:r>
              <a:rPr lang="en-US" sz="2400" dirty="0" err="1"/>
              <a:t>og</a:t>
            </a:r>
            <a:r>
              <a:rPr lang="en-US" sz="2400" dirty="0"/>
              <a:t> </a:t>
            </a:r>
            <a:r>
              <a:rPr lang="en-US" sz="2400" dirty="0" err="1"/>
              <a:t>Náms</a:t>
            </a:r>
            <a:r>
              <a:rPr lang="en-US" sz="2400" dirty="0"/>
              <a:t>- </a:t>
            </a:r>
            <a:r>
              <a:rPr lang="en-US" sz="2400" dirty="0" err="1"/>
              <a:t>og</a:t>
            </a:r>
            <a:r>
              <a:rPr lang="en-US" sz="2400" dirty="0"/>
              <a:t> </a:t>
            </a:r>
            <a:r>
              <a:rPr lang="en-US" sz="2400" dirty="0" err="1"/>
              <a:t>starfsferil</a:t>
            </a:r>
            <a:r>
              <a:rPr lang="en-US" sz="2400" dirty="0"/>
              <a:t> </a:t>
            </a:r>
            <a:r>
              <a:rPr lang="en-US" sz="2400" dirty="0" err="1"/>
              <a:t>og</a:t>
            </a:r>
            <a:r>
              <a:rPr lang="en-US" sz="2400" dirty="0"/>
              <a:t> </a:t>
            </a:r>
            <a:r>
              <a:rPr lang="en-US" sz="2400" dirty="0" err="1"/>
              <a:t>samskiptaupplýsingar</a:t>
            </a:r>
            <a:r>
              <a:rPr lang="en-US" dirty="0"/>
              <a:t>.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400" b="1" dirty="0" err="1"/>
              <a:t>Sjálfsmatsspurningalista</a:t>
            </a:r>
            <a:r>
              <a:rPr lang="en-US" sz="2400" b="1" dirty="0"/>
              <a:t> (SMS) </a:t>
            </a:r>
            <a:r>
              <a:rPr lang="en-US" sz="2400" dirty="0" err="1"/>
              <a:t>fyrir</a:t>
            </a:r>
            <a:r>
              <a:rPr lang="en-US" sz="2400" dirty="0"/>
              <a:t> </a:t>
            </a:r>
            <a:r>
              <a:rPr lang="en-US" sz="2400" dirty="0" err="1"/>
              <a:t>einstaklinga</a:t>
            </a:r>
            <a:r>
              <a:rPr lang="en-US" sz="2400" dirty="0"/>
              <a:t>  </a:t>
            </a:r>
            <a:r>
              <a:rPr lang="en-US" sz="2400" dirty="0" err="1"/>
              <a:t>þar</a:t>
            </a:r>
            <a:r>
              <a:rPr lang="en-US" sz="2400" dirty="0"/>
              <a:t> </a:t>
            </a:r>
            <a:r>
              <a:rPr lang="en-US" sz="2400" dirty="0" err="1"/>
              <a:t>sem</a:t>
            </a:r>
            <a:r>
              <a:rPr lang="en-US" sz="2400" dirty="0"/>
              <a:t> </a:t>
            </a:r>
            <a:r>
              <a:rPr lang="en-US" sz="2400" dirty="0" err="1"/>
              <a:t>lagt</a:t>
            </a:r>
            <a:r>
              <a:rPr lang="en-US" sz="2400" dirty="0"/>
              <a:t> er mat </a:t>
            </a:r>
            <a:r>
              <a:rPr lang="en-US" sz="2400" dirty="0" err="1"/>
              <a:t>á</a:t>
            </a:r>
            <a:r>
              <a:rPr lang="en-US" sz="2400" dirty="0"/>
              <a:t>  </a:t>
            </a:r>
            <a:r>
              <a:rPr lang="en-US" sz="2400" dirty="0" err="1"/>
              <a:t>áhugasvið</a:t>
            </a:r>
            <a:r>
              <a:rPr lang="en-US" sz="2400" dirty="0"/>
              <a:t> </a:t>
            </a:r>
            <a:r>
              <a:rPr lang="en-US" sz="2400" dirty="0" err="1"/>
              <a:t>þeirra</a:t>
            </a:r>
            <a:r>
              <a:rPr lang="en-US" sz="2400" dirty="0"/>
              <a:t> </a:t>
            </a:r>
            <a:r>
              <a:rPr lang="en-US" sz="2400" dirty="0" err="1"/>
              <a:t>og</a:t>
            </a:r>
            <a:r>
              <a:rPr lang="en-US" sz="2400" dirty="0"/>
              <a:t> </a:t>
            </a:r>
            <a:r>
              <a:rPr lang="en-US" sz="2400" dirty="0" err="1"/>
              <a:t>gefnar</a:t>
            </a:r>
            <a:r>
              <a:rPr lang="en-US" sz="2400" dirty="0"/>
              <a:t> </a:t>
            </a:r>
            <a:r>
              <a:rPr lang="en-US" sz="2400" dirty="0" err="1"/>
              <a:t>niðurstöður</a:t>
            </a:r>
            <a:r>
              <a:rPr lang="en-US" sz="2400" dirty="0"/>
              <a:t> </a:t>
            </a:r>
            <a:r>
              <a:rPr lang="en-US" sz="2400" dirty="0" err="1"/>
              <a:t>og</a:t>
            </a:r>
            <a:r>
              <a:rPr lang="en-US" sz="2400" dirty="0"/>
              <a:t> </a:t>
            </a:r>
            <a:r>
              <a:rPr lang="en-US" sz="2400" dirty="0" err="1"/>
              <a:t>upplýsingar</a:t>
            </a:r>
            <a:r>
              <a:rPr lang="en-US" sz="2400" dirty="0"/>
              <a:t> um </a:t>
            </a:r>
            <a:r>
              <a:rPr lang="en-US" sz="2400" dirty="0" err="1"/>
              <a:t>þær</a:t>
            </a:r>
            <a:r>
              <a:rPr lang="en-US" sz="2400" dirty="0"/>
              <a:t> </a:t>
            </a:r>
            <a:r>
              <a:rPr lang="en-US" sz="2400" dirty="0" err="1"/>
              <a:t>æfingar</a:t>
            </a:r>
            <a:r>
              <a:rPr lang="en-US" sz="2400" dirty="0"/>
              <a:t> </a:t>
            </a:r>
            <a:r>
              <a:rPr lang="en-US" sz="2400" dirty="0" err="1"/>
              <a:t>sem</a:t>
            </a:r>
            <a:r>
              <a:rPr lang="en-US" sz="2400" dirty="0"/>
              <a:t> </a:t>
            </a:r>
            <a:r>
              <a:rPr lang="en-US" sz="2400" dirty="0" err="1"/>
              <a:t>henta</a:t>
            </a:r>
            <a:r>
              <a:rPr lang="en-US" sz="2400" dirty="0"/>
              <a:t> best </a:t>
            </a:r>
            <a:r>
              <a:rPr lang="en-US" sz="2400" dirty="0" err="1"/>
              <a:t>hverjum</a:t>
            </a:r>
            <a:r>
              <a:rPr lang="en-US" sz="2400" dirty="0"/>
              <a:t> </a:t>
            </a:r>
            <a:r>
              <a:rPr lang="en-US" sz="2400" dirty="0" err="1"/>
              <a:t>og</a:t>
            </a:r>
            <a:r>
              <a:rPr lang="en-US" sz="2400" dirty="0"/>
              <a:t> </a:t>
            </a:r>
            <a:r>
              <a:rPr lang="en-US" sz="2400" dirty="0" err="1"/>
              <a:t>einum</a:t>
            </a:r>
            <a:r>
              <a:rPr lang="en-US" sz="2400" dirty="0"/>
              <a:t>.  </a:t>
            </a:r>
            <a:r>
              <a:rPr lang="en-US" sz="2400" dirty="0" err="1"/>
              <a:t>Niðurstöðurnar</a:t>
            </a:r>
            <a:r>
              <a:rPr lang="en-US" sz="2400" dirty="0"/>
              <a:t> </a:t>
            </a:r>
            <a:r>
              <a:rPr lang="en-US" sz="2400" dirty="0" err="1"/>
              <a:t>hjálpa</a:t>
            </a:r>
            <a:r>
              <a:rPr lang="en-US" sz="2400" dirty="0"/>
              <a:t> </a:t>
            </a:r>
            <a:r>
              <a:rPr lang="en-US" sz="2400" dirty="0" err="1"/>
              <a:t>einstaklingum</a:t>
            </a:r>
            <a:r>
              <a:rPr lang="en-US" sz="2400" dirty="0"/>
              <a:t> </a:t>
            </a:r>
            <a:r>
              <a:rPr lang="en-US" sz="2400" dirty="0" err="1"/>
              <a:t>að</a:t>
            </a:r>
            <a:r>
              <a:rPr lang="en-US" sz="2400" dirty="0"/>
              <a:t> </a:t>
            </a:r>
            <a:r>
              <a:rPr lang="en-US" sz="2400" dirty="0" err="1"/>
              <a:t>velja</a:t>
            </a:r>
            <a:r>
              <a:rPr lang="en-US" sz="2400" dirty="0"/>
              <a:t> </a:t>
            </a:r>
            <a:r>
              <a:rPr lang="en-US" sz="2400" dirty="0" err="1"/>
              <a:t>viðeigandi</a:t>
            </a:r>
            <a:r>
              <a:rPr lang="en-US" sz="2400" dirty="0"/>
              <a:t> </a:t>
            </a:r>
            <a:r>
              <a:rPr lang="en-US" sz="2400" dirty="0" err="1"/>
              <a:t>æfingar</a:t>
            </a:r>
            <a:r>
              <a:rPr lang="en-US" sz="2400" dirty="0"/>
              <a:t> </a:t>
            </a:r>
            <a:r>
              <a:rPr lang="en-US" sz="2400" dirty="0" err="1"/>
              <a:t>fyrir</a:t>
            </a:r>
            <a:r>
              <a:rPr lang="en-US" sz="2400" dirty="0"/>
              <a:t> </a:t>
            </a:r>
            <a:r>
              <a:rPr lang="en-US" dirty="0"/>
              <a:t>sig</a:t>
            </a:r>
            <a:endParaRPr lang="en-US" sz="2400" dirty="0"/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dirty="0"/>
              <a:t> CENTAUR </a:t>
            </a:r>
            <a:r>
              <a:rPr lang="en-US" b="1" dirty="0" err="1"/>
              <a:t>Æfingasafn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byggir</a:t>
            </a:r>
            <a:r>
              <a:rPr lang="en-US" dirty="0"/>
              <a:t> </a:t>
            </a:r>
            <a:r>
              <a:rPr lang="en-US" dirty="0" err="1"/>
              <a:t>á</a:t>
            </a:r>
            <a:r>
              <a:rPr lang="en-US" dirty="0"/>
              <a:t> </a:t>
            </a:r>
            <a:r>
              <a:rPr lang="en-US" dirty="0" err="1"/>
              <a:t>sjálfsnámi</a:t>
            </a:r>
            <a:r>
              <a:rPr lang="en-US" dirty="0"/>
              <a:t> </a:t>
            </a:r>
            <a:r>
              <a:rPr lang="en-US" dirty="0" err="1"/>
              <a:t>einstaklinga</a:t>
            </a:r>
            <a:r>
              <a:rPr lang="en-US" dirty="0"/>
              <a:t> (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leiðbeininga</a:t>
            </a:r>
            <a:r>
              <a:rPr lang="en-US" dirty="0"/>
              <a:t>)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námskeið</a:t>
            </a:r>
            <a:r>
              <a:rPr lang="en-US" dirty="0"/>
              <a:t> </a:t>
            </a:r>
            <a:r>
              <a:rPr lang="en-US" dirty="0" err="1"/>
              <a:t>með</a:t>
            </a:r>
            <a:r>
              <a:rPr lang="en-US" dirty="0"/>
              <a:t> </a:t>
            </a:r>
            <a:r>
              <a:rPr lang="en-US" dirty="0" err="1"/>
              <a:t>leiðbeinenda</a:t>
            </a:r>
            <a:r>
              <a:rPr lang="en-US" dirty="0"/>
              <a:t>.</a:t>
            </a:r>
            <a:endParaRPr lang="en-US" b="1" dirty="0"/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dirty="0"/>
              <a:t>CENTAUR </a:t>
            </a:r>
            <a:r>
              <a:rPr lang="en-US" b="1" dirty="0"/>
              <a:t>App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býður</a:t>
            </a:r>
            <a:r>
              <a:rPr lang="en-US" dirty="0"/>
              <a:t> </a:t>
            </a:r>
            <a:r>
              <a:rPr lang="en-US" dirty="0" err="1"/>
              <a:t>sjálfsnámsæfingar</a:t>
            </a:r>
            <a:r>
              <a:rPr lang="en-US" dirty="0"/>
              <a:t> </a:t>
            </a:r>
            <a:r>
              <a:rPr lang="en-US" dirty="0" err="1"/>
              <a:t>á</a:t>
            </a:r>
            <a:r>
              <a:rPr lang="en-US" dirty="0"/>
              <a:t> </a:t>
            </a:r>
            <a:r>
              <a:rPr lang="en-US" dirty="0" err="1"/>
              <a:t>sveigjanlegan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spennandi</a:t>
            </a:r>
            <a:r>
              <a:rPr lang="en-US" dirty="0"/>
              <a:t> </a:t>
            </a:r>
            <a:r>
              <a:rPr lang="en-US" dirty="0" err="1"/>
              <a:t>hátt</a:t>
            </a:r>
            <a:r>
              <a:rPr lang="en-US" dirty="0"/>
              <a:t>. 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2400" dirty="0" err="1"/>
              <a:t>N</a:t>
            </a:r>
            <a:r>
              <a:rPr lang="en-US" sz="2400" b="1" dirty="0" err="1"/>
              <a:t>ámssvæði</a:t>
            </a:r>
            <a:r>
              <a:rPr lang="en-US" sz="2400" b="1" dirty="0"/>
              <a:t> </a:t>
            </a:r>
            <a:r>
              <a:rPr lang="en-US" sz="2400" dirty="0" err="1"/>
              <a:t>þar</a:t>
            </a:r>
            <a:r>
              <a:rPr lang="en-US" sz="2400" dirty="0"/>
              <a:t> </a:t>
            </a:r>
            <a:r>
              <a:rPr lang="en-US" sz="2400" dirty="0" err="1"/>
              <a:t>sem</a:t>
            </a:r>
            <a:r>
              <a:rPr lang="en-US" sz="2400" dirty="0"/>
              <a:t> </a:t>
            </a:r>
            <a:r>
              <a:rPr lang="en-US" sz="2400" dirty="0" err="1"/>
              <a:t>einstaklingar</a:t>
            </a:r>
            <a:r>
              <a:rPr lang="en-US" sz="2400" dirty="0"/>
              <a:t> geta </a:t>
            </a:r>
            <a:r>
              <a:rPr lang="en-US" sz="2400" dirty="0" err="1"/>
              <a:t>fengið</a:t>
            </a:r>
            <a:r>
              <a:rPr lang="en-US" sz="2400" dirty="0"/>
              <a:t> </a:t>
            </a:r>
            <a:r>
              <a:rPr lang="en-US" sz="2400" dirty="0" err="1"/>
              <a:t>aðgang</a:t>
            </a:r>
            <a:r>
              <a:rPr lang="en-US" sz="2400" dirty="0"/>
              <a:t> </a:t>
            </a:r>
            <a:r>
              <a:rPr lang="en-US" sz="2400" dirty="0" err="1"/>
              <a:t>að</a:t>
            </a:r>
            <a:r>
              <a:rPr lang="en-US" sz="2400" dirty="0"/>
              <a:t> </a:t>
            </a:r>
            <a:r>
              <a:rPr lang="en-US" sz="2400" dirty="0" err="1"/>
              <a:t>svæði</a:t>
            </a:r>
            <a:r>
              <a:rPr lang="en-US" sz="2400" dirty="0"/>
              <a:t> </a:t>
            </a:r>
            <a:r>
              <a:rPr lang="en-US" sz="2400" dirty="0" err="1"/>
              <a:t>til</a:t>
            </a:r>
            <a:r>
              <a:rPr lang="en-US" sz="2400" dirty="0"/>
              <a:t> </a:t>
            </a:r>
            <a:r>
              <a:rPr lang="en-US" sz="2400" dirty="0" err="1"/>
              <a:t>að</a:t>
            </a:r>
            <a:r>
              <a:rPr lang="en-US" sz="2400" dirty="0"/>
              <a:t> </a:t>
            </a:r>
            <a:r>
              <a:rPr lang="en-US" sz="2400" dirty="0" err="1"/>
              <a:t>hafa</a:t>
            </a:r>
            <a:r>
              <a:rPr lang="en-US" sz="2400" dirty="0"/>
              <a:t> </a:t>
            </a:r>
            <a:r>
              <a:rPr lang="en-US" sz="2400" dirty="0" err="1"/>
              <a:t>samskipti</a:t>
            </a:r>
            <a:r>
              <a:rPr lang="en-US" sz="2400" dirty="0"/>
              <a:t> </a:t>
            </a:r>
            <a:r>
              <a:rPr lang="en-US" sz="2400" dirty="0" err="1"/>
              <a:t>við</a:t>
            </a:r>
            <a:r>
              <a:rPr lang="en-US" sz="2400" dirty="0"/>
              <a:t> </a:t>
            </a:r>
            <a:r>
              <a:rPr lang="en-US" sz="2400" dirty="0" err="1"/>
              <a:t>leiðbeinanda</a:t>
            </a:r>
            <a:r>
              <a:rPr lang="en-US" sz="2400" dirty="0"/>
              <a:t> </a:t>
            </a:r>
            <a:r>
              <a:rPr lang="en-US" sz="2400" dirty="0" err="1"/>
              <a:t>sinn</a:t>
            </a:r>
            <a:r>
              <a:rPr lang="en-US" sz="2400" dirty="0"/>
              <a:t> </a:t>
            </a:r>
            <a:r>
              <a:rPr lang="en-US" sz="2400" dirty="0" err="1"/>
              <a:t>og</a:t>
            </a:r>
            <a:r>
              <a:rPr lang="en-US" sz="2400" dirty="0"/>
              <a:t> </a:t>
            </a:r>
            <a:r>
              <a:rPr lang="en-US" dirty="0" err="1"/>
              <a:t>aðra</a:t>
            </a:r>
            <a:r>
              <a:rPr lang="en-US" dirty="0"/>
              <a:t> </a:t>
            </a:r>
            <a:r>
              <a:rPr lang="en-US" dirty="0" err="1"/>
              <a:t>einstaklinga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eru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taka </a:t>
            </a:r>
            <a:r>
              <a:rPr lang="en-US" dirty="0" err="1"/>
              <a:t>sambærileg</a:t>
            </a:r>
            <a:r>
              <a:rPr lang="en-US" dirty="0"/>
              <a:t> </a:t>
            </a:r>
            <a:r>
              <a:rPr lang="en-US" dirty="0" err="1"/>
              <a:t>námskeið</a:t>
            </a:r>
            <a:r>
              <a:rPr lang="en-US" dirty="0"/>
              <a:t> </a:t>
            </a:r>
            <a:r>
              <a:rPr lang="en-US" dirty="0" err="1"/>
              <a:t>eða</a:t>
            </a:r>
            <a:r>
              <a:rPr lang="en-US" dirty="0"/>
              <a:t> </a:t>
            </a:r>
            <a:r>
              <a:rPr lang="en-US" dirty="0" err="1"/>
              <a:t>æfingar</a:t>
            </a:r>
            <a:r>
              <a:rPr lang="en-US" dirty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69937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31E093D-C659-933E-1114-95DAA01F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MÖGULEIKAR </a:t>
            </a:r>
            <a:r>
              <a:rPr lang="en-US" dirty="0" err="1"/>
              <a:t>Á</a:t>
            </a:r>
            <a:r>
              <a:rPr lang="en-US" dirty="0"/>
              <a:t> NOTKUN CENTAUR VEFSVÆÐISINS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EB9202D-1E97-D6A0-9FE6-DD6BABE6E5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999" y="1800000"/>
            <a:ext cx="5409663" cy="33689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A. </a:t>
            </a:r>
            <a:r>
              <a:rPr lang="en-US" b="1" dirty="0" err="1"/>
              <a:t>Hvað</a:t>
            </a:r>
            <a:r>
              <a:rPr lang="en-US" b="1" dirty="0"/>
              <a:t> </a:t>
            </a:r>
            <a:r>
              <a:rPr lang="en-US" b="1" dirty="0" err="1"/>
              <a:t>gerir</a:t>
            </a:r>
            <a:r>
              <a:rPr lang="en-US" b="1" dirty="0"/>
              <a:t> </a:t>
            </a:r>
            <a:r>
              <a:rPr lang="en-US" b="1" dirty="0" err="1"/>
              <a:t>leiðbeinandinn</a:t>
            </a:r>
            <a:r>
              <a:rPr lang="en-US" b="1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Leiðbeinandi</a:t>
            </a:r>
            <a:r>
              <a:rPr lang="en-US" dirty="0"/>
              <a:t> </a:t>
            </a:r>
            <a:r>
              <a:rPr lang="en-US" dirty="0" err="1"/>
              <a:t>skoðar</a:t>
            </a:r>
            <a:r>
              <a:rPr lang="en-US" dirty="0"/>
              <a:t> </a:t>
            </a:r>
            <a:r>
              <a:rPr lang="en-US" dirty="0" err="1"/>
              <a:t>æfingarnar</a:t>
            </a:r>
            <a:r>
              <a:rPr lang="en-US" dirty="0"/>
              <a:t>, </a:t>
            </a:r>
            <a:r>
              <a:rPr lang="en-US" dirty="0" err="1"/>
              <a:t>velur</a:t>
            </a:r>
            <a:r>
              <a:rPr lang="en-US" dirty="0"/>
              <a:t>  </a:t>
            </a:r>
            <a:r>
              <a:rPr lang="en-US" dirty="0" err="1"/>
              <a:t>æfingu</a:t>
            </a:r>
            <a:r>
              <a:rPr lang="en-US" dirty="0"/>
              <a:t>/</a:t>
            </a:r>
            <a:r>
              <a:rPr lang="en-US" dirty="0" err="1"/>
              <a:t>ar</a:t>
            </a:r>
            <a:r>
              <a:rPr lang="en-US" dirty="0"/>
              <a:t>, </a:t>
            </a:r>
            <a:r>
              <a:rPr lang="en-US" dirty="0" err="1"/>
              <a:t>kynnir</a:t>
            </a:r>
            <a:r>
              <a:rPr lang="en-US" dirty="0"/>
              <a:t> </a:t>
            </a:r>
            <a:r>
              <a:rPr lang="en-US" dirty="0" err="1"/>
              <a:t>sér</a:t>
            </a:r>
            <a:r>
              <a:rPr lang="en-US" dirty="0"/>
              <a:t> </a:t>
            </a:r>
            <a:r>
              <a:rPr lang="en-US" dirty="0" err="1"/>
              <a:t>innihald</a:t>
            </a:r>
            <a:r>
              <a:rPr lang="en-US" dirty="0"/>
              <a:t> </a:t>
            </a:r>
            <a:r>
              <a:rPr lang="en-US" dirty="0" err="1"/>
              <a:t>þeirra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undirbýr</a:t>
            </a:r>
            <a:r>
              <a:rPr lang="en-US" dirty="0"/>
              <a:t> sig.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Leiðbeinandi</a:t>
            </a:r>
            <a:r>
              <a:rPr lang="en-US" dirty="0"/>
              <a:t> </a:t>
            </a:r>
            <a:r>
              <a:rPr lang="en-US" dirty="0" err="1"/>
              <a:t>skipuleggur</a:t>
            </a:r>
            <a:r>
              <a:rPr lang="en-US" dirty="0"/>
              <a:t> </a:t>
            </a:r>
            <a:r>
              <a:rPr lang="en-US" dirty="0" err="1"/>
              <a:t>námskeið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boðið</a:t>
            </a:r>
            <a:r>
              <a:rPr lang="en-US" dirty="0"/>
              <a:t> er </a:t>
            </a:r>
            <a:r>
              <a:rPr lang="en-US" dirty="0" err="1"/>
              <a:t>í</a:t>
            </a:r>
            <a:r>
              <a:rPr lang="en-US" dirty="0"/>
              <a:t> </a:t>
            </a:r>
            <a:r>
              <a:rPr lang="en-US" dirty="0" err="1"/>
              <a:t>staðbundinni</a:t>
            </a:r>
            <a:r>
              <a:rPr lang="en-US" dirty="0"/>
              <a:t> </a:t>
            </a:r>
            <a:r>
              <a:rPr lang="en-US" dirty="0" err="1"/>
              <a:t>kennslu</a:t>
            </a:r>
            <a:r>
              <a:rPr lang="en-US" dirty="0"/>
              <a:t>. 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A4FE603-7961-3354-2B44-CE211E672B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00000"/>
            <a:ext cx="5782377" cy="33689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B. </a:t>
            </a:r>
            <a:r>
              <a:rPr lang="en-US" b="1" dirty="0" err="1"/>
              <a:t>Hvað</a:t>
            </a:r>
            <a:r>
              <a:rPr lang="en-US" b="1" dirty="0"/>
              <a:t> </a:t>
            </a:r>
            <a:r>
              <a:rPr lang="en-US" b="1" dirty="0" err="1"/>
              <a:t>gera</a:t>
            </a:r>
            <a:r>
              <a:rPr lang="en-US" b="1" dirty="0"/>
              <a:t> </a:t>
            </a:r>
            <a:r>
              <a:rPr lang="en-US" b="1" dirty="0" err="1"/>
              <a:t>listamennirnir</a:t>
            </a:r>
            <a:r>
              <a:rPr lang="en-US" b="1" dirty="0"/>
              <a:t> </a:t>
            </a:r>
            <a:r>
              <a:rPr lang="en-US" b="1" dirty="0" err="1"/>
              <a:t>sem</a:t>
            </a:r>
            <a:r>
              <a:rPr lang="en-US" b="1" dirty="0"/>
              <a:t> </a:t>
            </a:r>
            <a:r>
              <a:rPr lang="en-US" b="1" dirty="0" err="1"/>
              <a:t>og</a:t>
            </a:r>
            <a:r>
              <a:rPr lang="en-US" b="1" dirty="0"/>
              <a:t> </a:t>
            </a:r>
            <a:r>
              <a:rPr lang="en-US" b="1" dirty="0" err="1"/>
              <a:t>aðrir</a:t>
            </a:r>
            <a:r>
              <a:rPr lang="en-US" b="1" dirty="0"/>
              <a:t>?</a:t>
            </a:r>
          </a:p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1.</a:t>
            </a:r>
            <a:r>
              <a:rPr lang="en-US" dirty="0"/>
              <a:t>	</a:t>
            </a:r>
            <a:r>
              <a:rPr lang="en-US" dirty="0" err="1"/>
              <a:t>Einstaklingur</a:t>
            </a:r>
            <a:r>
              <a:rPr lang="en-US" dirty="0"/>
              <a:t> </a:t>
            </a:r>
            <a:r>
              <a:rPr lang="en-US" dirty="0" err="1"/>
              <a:t>getur</a:t>
            </a:r>
            <a:r>
              <a:rPr lang="en-US" dirty="0"/>
              <a:t> </a:t>
            </a:r>
            <a:r>
              <a:rPr lang="en-US" dirty="0" err="1"/>
              <a:t>valið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taka </a:t>
            </a:r>
            <a:r>
              <a:rPr lang="en-US" dirty="0" err="1"/>
              <a:t>þátt</a:t>
            </a:r>
            <a:r>
              <a:rPr lang="en-US" dirty="0"/>
              <a:t> </a:t>
            </a:r>
            <a:r>
              <a:rPr lang="en-US" dirty="0" err="1"/>
              <a:t>í</a:t>
            </a:r>
            <a:r>
              <a:rPr lang="en-US" dirty="0"/>
              <a:t> 	</a:t>
            </a:r>
            <a:r>
              <a:rPr lang="en-US" dirty="0" err="1"/>
              <a:t>staðbundnu</a:t>
            </a:r>
            <a:r>
              <a:rPr lang="en-US" dirty="0"/>
              <a:t> </a:t>
            </a:r>
            <a:r>
              <a:rPr lang="en-US" dirty="0" err="1"/>
              <a:t>námskeiði</a:t>
            </a:r>
            <a:r>
              <a:rPr lang="en-US" dirty="0"/>
              <a:t> 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hefur</a:t>
            </a:r>
            <a:r>
              <a:rPr lang="en-US" dirty="0"/>
              <a:t> 	</a:t>
            </a:r>
            <a:r>
              <a:rPr lang="en-US" dirty="0" err="1"/>
              <a:t>þá</a:t>
            </a:r>
            <a:r>
              <a:rPr lang="en-US" dirty="0"/>
              <a:t> </a:t>
            </a:r>
            <a:r>
              <a:rPr lang="en-US" dirty="0" err="1"/>
              <a:t>samband</a:t>
            </a:r>
            <a:r>
              <a:rPr lang="en-US" dirty="0"/>
              <a:t> </a:t>
            </a:r>
            <a:r>
              <a:rPr lang="en-US" dirty="0" err="1"/>
              <a:t>við</a:t>
            </a:r>
            <a:r>
              <a:rPr lang="en-US" dirty="0"/>
              <a:t> </a:t>
            </a:r>
            <a:r>
              <a:rPr lang="en-US" dirty="0" err="1"/>
              <a:t>leiðbeinanda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is-IS" dirty="0">
                <a:solidFill>
                  <a:schemeClr val="accent4"/>
                </a:solidFill>
              </a:rPr>
              <a:t>2.</a:t>
            </a:r>
            <a:r>
              <a:rPr lang="is-IS" dirty="0">
                <a:solidFill>
                  <a:schemeClr val="accent2"/>
                </a:solidFill>
              </a:rPr>
              <a:t>	</a:t>
            </a:r>
            <a:r>
              <a:rPr lang="is-IS" dirty="0"/>
              <a:t>Einstaklingur velur sjálfsnámsæfingu 	sem þarfnast ekki leiðbeinanda og 	framkvæmir hana sjálfur.	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02003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49B3EB9-F699-B9EE-B667-E5670E953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b="0" dirty="0"/>
              <a:t>SVIÐSMYND 1 – UNDIRBÚNINGSFERLI FYRIR LEIÐBEINANDA</a:t>
            </a:r>
            <a:endParaRPr lang="el-GR" sz="2500" b="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E27011A-D978-3CD5-3955-1F7CA4344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6212" y="4991362"/>
            <a:ext cx="5182400" cy="1573276"/>
          </a:xfrm>
          <a:solidFill>
            <a:schemeClr val="bg1">
              <a:lumMod val="95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þessu</a:t>
            </a:r>
            <a:r>
              <a:rPr lang="en-US" dirty="0"/>
              <a:t> </a:t>
            </a:r>
            <a:r>
              <a:rPr lang="en-US" dirty="0" err="1"/>
              <a:t>loknu</a:t>
            </a:r>
            <a:r>
              <a:rPr lang="en-US" dirty="0"/>
              <a:t> er </a:t>
            </a:r>
            <a:r>
              <a:rPr lang="en-US" dirty="0" err="1"/>
              <a:t>leiðbeinandinn</a:t>
            </a:r>
            <a:r>
              <a:rPr lang="en-US" dirty="0"/>
              <a:t> </a:t>
            </a:r>
            <a:r>
              <a:rPr lang="en-US" dirty="0" err="1"/>
              <a:t>tilbúinn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err="1"/>
              <a:t>nýta</a:t>
            </a:r>
            <a:r>
              <a:rPr lang="en-US" dirty="0"/>
              <a:t> </a:t>
            </a:r>
            <a:r>
              <a:rPr lang="en-US" dirty="0" err="1"/>
              <a:t>sér</a:t>
            </a:r>
            <a:r>
              <a:rPr lang="en-US" dirty="0"/>
              <a:t> CENTAUR </a:t>
            </a:r>
            <a:r>
              <a:rPr lang="en-US" dirty="0" err="1"/>
              <a:t>vefsvæðið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efni</a:t>
            </a:r>
            <a:r>
              <a:rPr lang="en-US" dirty="0"/>
              <a:t> </a:t>
            </a:r>
            <a:r>
              <a:rPr lang="en-US" dirty="0" err="1"/>
              <a:t>þess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err="1"/>
              <a:t>skipuleggja</a:t>
            </a:r>
            <a:r>
              <a:rPr lang="en-US" dirty="0"/>
              <a:t> </a:t>
            </a:r>
            <a:r>
              <a:rPr lang="en-US" dirty="0" err="1"/>
              <a:t>staðbundið</a:t>
            </a:r>
            <a:r>
              <a:rPr lang="en-US" dirty="0"/>
              <a:t> </a:t>
            </a:r>
            <a:r>
              <a:rPr lang="en-US" dirty="0" err="1"/>
              <a:t>námskeið</a:t>
            </a:r>
            <a:r>
              <a:rPr lang="en-US" dirty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err="1"/>
              <a:t>bjóða</a:t>
            </a:r>
            <a:r>
              <a:rPr lang="en-US" dirty="0"/>
              <a:t> </a:t>
            </a:r>
            <a:r>
              <a:rPr lang="en-US" dirty="0" err="1"/>
              <a:t>listamönnum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öðrum</a:t>
            </a:r>
            <a:r>
              <a:rPr lang="en-US" dirty="0"/>
              <a:t> </a:t>
            </a:r>
            <a:r>
              <a:rPr lang="en-US" dirty="0" err="1"/>
              <a:t>á</a:t>
            </a:r>
            <a:r>
              <a:rPr lang="en-US" dirty="0"/>
              <a:t> </a:t>
            </a:r>
            <a:r>
              <a:rPr lang="en-US" dirty="0" err="1"/>
              <a:t>námskeiðið</a:t>
            </a:r>
            <a:r>
              <a:rPr lang="en-US" dirty="0"/>
              <a:t> </a:t>
            </a:r>
          </a:p>
          <a:p>
            <a:endParaRPr lang="el-GR" dirty="0"/>
          </a:p>
        </p:txBody>
      </p:sp>
      <p:graphicFrame>
        <p:nvGraphicFramePr>
          <p:cNvPr id="7" name="Διάγραμμα 6">
            <a:extLst>
              <a:ext uri="{FF2B5EF4-FFF2-40B4-BE49-F238E27FC236}">
                <a16:creationId xmlns:a16="http://schemas.microsoft.com/office/drawing/2014/main" id="{B8DE6DB0-2B4D-193F-124D-595019A53A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1138778"/>
              </p:ext>
            </p:extLst>
          </p:nvPr>
        </p:nvGraphicFramePr>
        <p:xfrm>
          <a:off x="305512" y="2098765"/>
          <a:ext cx="11713108" cy="2229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73FEE6D-A40B-8AA2-A84D-8CCF3ABD72AA}"/>
              </a:ext>
            </a:extLst>
          </p:cNvPr>
          <p:cNvSpPr txBox="1"/>
          <p:nvPr/>
        </p:nvSpPr>
        <p:spPr>
          <a:xfrm>
            <a:off x="558000" y="1718360"/>
            <a:ext cx="6121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/>
              <a:t>Leiðbeinandi</a:t>
            </a:r>
            <a:r>
              <a:rPr lang="en-US" sz="2400" b="1" dirty="0"/>
              <a:t> </a:t>
            </a:r>
            <a:endParaRPr lang="el-GR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0AD37B-5353-50B6-2B8D-F4D2D3028A9E}"/>
              </a:ext>
            </a:extLst>
          </p:cNvPr>
          <p:cNvSpPr txBox="1"/>
          <p:nvPr/>
        </p:nvSpPr>
        <p:spPr>
          <a:xfrm>
            <a:off x="305512" y="4475095"/>
            <a:ext cx="6121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*  </a:t>
            </a:r>
            <a:r>
              <a:rPr lang="en-US" i="1" dirty="0" err="1"/>
              <a:t>Hægt</a:t>
            </a:r>
            <a:r>
              <a:rPr lang="en-US" i="1" dirty="0"/>
              <a:t> er </a:t>
            </a:r>
            <a:r>
              <a:rPr lang="en-US" i="1" dirty="0" err="1"/>
              <a:t>að</a:t>
            </a:r>
            <a:r>
              <a:rPr lang="en-US" i="1" dirty="0"/>
              <a:t> </a:t>
            </a:r>
            <a:r>
              <a:rPr lang="en-US" i="1" dirty="0" err="1"/>
              <a:t>sleppa</a:t>
            </a:r>
            <a:r>
              <a:rPr lang="en-US" i="1" dirty="0"/>
              <a:t> </a:t>
            </a:r>
            <a:r>
              <a:rPr lang="en-US" i="1" dirty="0" err="1"/>
              <a:t>þessum</a:t>
            </a:r>
            <a:r>
              <a:rPr lang="en-US" i="1" dirty="0"/>
              <a:t> </a:t>
            </a:r>
            <a:r>
              <a:rPr lang="en-US" i="1" dirty="0" err="1"/>
              <a:t>lið</a:t>
            </a:r>
            <a:r>
              <a:rPr lang="en-US" i="1" dirty="0"/>
              <a:t>.</a:t>
            </a:r>
            <a:endParaRPr lang="el-GR" i="1" dirty="0"/>
          </a:p>
        </p:txBody>
      </p:sp>
    </p:spTree>
    <p:extLst>
      <p:ext uri="{BB962C8B-B14F-4D97-AF65-F5344CB8AC3E}">
        <p14:creationId xmlns:p14="http://schemas.microsoft.com/office/powerpoint/2010/main" val="4126766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49B3EB9-F699-B9EE-B667-E5670E953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/>
              <a:t>SVIÐSMYND 2 – LEIÐBEINANDI SKIPULEGGUR STAÐBUNDIÐ NÁMSKEIÐ </a:t>
            </a:r>
            <a:endParaRPr lang="el-GR" b="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E27011A-D978-3CD5-3955-1F7CA4344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6212" y="4991362"/>
            <a:ext cx="5182400" cy="157327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Leiðbeinandi</a:t>
            </a:r>
            <a:r>
              <a:rPr lang="en-US" dirty="0"/>
              <a:t> er </a:t>
            </a:r>
            <a:r>
              <a:rPr lang="en-US" dirty="0" err="1"/>
              <a:t>tilbúinn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getur</a:t>
            </a:r>
            <a:r>
              <a:rPr lang="en-US" dirty="0"/>
              <a:t> </a:t>
            </a:r>
            <a:r>
              <a:rPr lang="en-US" dirty="0" err="1"/>
              <a:t>farið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stað</a:t>
            </a:r>
            <a:r>
              <a:rPr lang="en-US" dirty="0"/>
              <a:t> </a:t>
            </a:r>
            <a:r>
              <a:rPr lang="en-US" dirty="0" err="1"/>
              <a:t>með</a:t>
            </a:r>
            <a:r>
              <a:rPr lang="en-US" dirty="0"/>
              <a:t> </a:t>
            </a:r>
            <a:r>
              <a:rPr lang="en-US" dirty="0" err="1"/>
              <a:t>námskeiðið</a:t>
            </a:r>
            <a:r>
              <a:rPr lang="en-US" dirty="0"/>
              <a:t>.</a:t>
            </a:r>
          </a:p>
        </p:txBody>
      </p:sp>
      <p:graphicFrame>
        <p:nvGraphicFramePr>
          <p:cNvPr id="7" name="Διάγραμμα 6">
            <a:extLst>
              <a:ext uri="{FF2B5EF4-FFF2-40B4-BE49-F238E27FC236}">
                <a16:creationId xmlns:a16="http://schemas.microsoft.com/office/drawing/2014/main" id="{B8DE6DB0-2B4D-193F-124D-595019A53A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6656469"/>
              </p:ext>
            </p:extLst>
          </p:nvPr>
        </p:nvGraphicFramePr>
        <p:xfrm>
          <a:off x="239446" y="2251850"/>
          <a:ext cx="11713108" cy="2229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7810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49B3EB9-F699-B9EE-B667-E5670E953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0" dirty="0"/>
              <a:t>SVIÐSMYND 3 </a:t>
            </a:r>
            <a:br>
              <a:rPr lang="en-US" sz="2400" b="0" dirty="0"/>
            </a:br>
            <a:r>
              <a:rPr lang="en-US" sz="2400" b="0" dirty="0"/>
              <a:t>LEIÐBEINANDI NÝTIR CENTAUR NÁMSSVÆÐIÐ </a:t>
            </a:r>
            <a:r>
              <a:rPr lang="en-US" sz="2400" b="0" dirty="0" err="1"/>
              <a:t>Á</a:t>
            </a:r>
            <a:r>
              <a:rPr lang="en-US" sz="2400" b="0" dirty="0"/>
              <a:t> MEÐAN NÁMSKEIÐIÐ ER </a:t>
            </a:r>
            <a:r>
              <a:rPr lang="en-US" sz="2400" b="0" dirty="0" err="1"/>
              <a:t>Í</a:t>
            </a:r>
            <a:r>
              <a:rPr lang="en-US" sz="2400" b="0" dirty="0"/>
              <a:t> BOÐI. </a:t>
            </a:r>
            <a:endParaRPr lang="el-GR" sz="2400" b="0" dirty="0"/>
          </a:p>
        </p:txBody>
      </p:sp>
      <p:graphicFrame>
        <p:nvGraphicFramePr>
          <p:cNvPr id="7" name="Διάγραμμα 6">
            <a:extLst>
              <a:ext uri="{FF2B5EF4-FFF2-40B4-BE49-F238E27FC236}">
                <a16:creationId xmlns:a16="http://schemas.microsoft.com/office/drawing/2014/main" id="{B8DE6DB0-2B4D-193F-124D-595019A53A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9439853"/>
              </p:ext>
            </p:extLst>
          </p:nvPr>
        </p:nvGraphicFramePr>
        <p:xfrm>
          <a:off x="231292" y="2789060"/>
          <a:ext cx="11713108" cy="2229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73FEE6D-A40B-8AA2-A84D-8CCF3ABD72AA}"/>
              </a:ext>
            </a:extLst>
          </p:cNvPr>
          <p:cNvSpPr txBox="1"/>
          <p:nvPr/>
        </p:nvSpPr>
        <p:spPr>
          <a:xfrm>
            <a:off x="558000" y="1821579"/>
            <a:ext cx="95131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rgbClr val="FFCC53"/>
              </a:buClr>
              <a:buFont typeface="Wingdings" panose="05000000000000000000" pitchFamily="2" charset="2"/>
              <a:buChar char="§"/>
            </a:pPr>
            <a:r>
              <a:rPr lang="en-US" sz="2400" dirty="0" err="1"/>
              <a:t>Leiðbeinandi</a:t>
            </a:r>
            <a:r>
              <a:rPr lang="en-US" sz="2400" dirty="0"/>
              <a:t> er </a:t>
            </a:r>
            <a:r>
              <a:rPr lang="en-US" sz="2400" dirty="0" err="1"/>
              <a:t>búinn</a:t>
            </a:r>
            <a:r>
              <a:rPr lang="en-US" sz="2400" dirty="0"/>
              <a:t> </a:t>
            </a:r>
            <a:r>
              <a:rPr lang="en-US" sz="2400" dirty="0" err="1"/>
              <a:t>að</a:t>
            </a:r>
            <a:r>
              <a:rPr lang="en-US" sz="2400" dirty="0"/>
              <a:t> </a:t>
            </a:r>
            <a:r>
              <a:rPr lang="en-US" sz="2400" dirty="0" err="1"/>
              <a:t>setja</a:t>
            </a:r>
            <a:r>
              <a:rPr lang="en-US" sz="2400" dirty="0"/>
              <a:t> saman </a:t>
            </a:r>
            <a:r>
              <a:rPr lang="en-US" sz="2400" dirty="0" err="1"/>
              <a:t>hóp</a:t>
            </a:r>
            <a:r>
              <a:rPr lang="en-US" sz="2400" dirty="0"/>
              <a:t> </a:t>
            </a:r>
            <a:r>
              <a:rPr lang="en-US" sz="2400" dirty="0" err="1"/>
              <a:t>af</a:t>
            </a:r>
            <a:r>
              <a:rPr lang="en-US" sz="2400" dirty="0"/>
              <a:t> </a:t>
            </a:r>
            <a:r>
              <a:rPr lang="en-US" sz="2400" dirty="0" err="1"/>
              <a:t>einstaklingum</a:t>
            </a:r>
            <a:r>
              <a:rPr lang="en-US" sz="2400" dirty="0"/>
              <a:t>.</a:t>
            </a:r>
          </a:p>
          <a:p>
            <a:pPr marL="342900" indent="-342900">
              <a:buClr>
                <a:srgbClr val="FFCC53"/>
              </a:buClr>
              <a:buFont typeface="Wingdings" panose="05000000000000000000" pitchFamily="2" charset="2"/>
              <a:buChar char="§"/>
            </a:pPr>
            <a:r>
              <a:rPr lang="en-US" sz="2400" dirty="0" err="1"/>
              <a:t>Leiðbeinandi</a:t>
            </a:r>
            <a:r>
              <a:rPr lang="en-US" sz="2400" dirty="0"/>
              <a:t>  </a:t>
            </a:r>
            <a:r>
              <a:rPr lang="en-US" sz="2400" dirty="0" err="1"/>
              <a:t>telur</a:t>
            </a:r>
            <a:r>
              <a:rPr lang="en-US" sz="2400" dirty="0"/>
              <a:t> </a:t>
            </a:r>
            <a:r>
              <a:rPr lang="en-US" sz="2400" dirty="0" err="1"/>
              <a:t>þörf</a:t>
            </a:r>
            <a:r>
              <a:rPr lang="en-US" sz="2400" dirty="0"/>
              <a:t> </a:t>
            </a:r>
            <a:r>
              <a:rPr lang="en-US" sz="2400" dirty="0" err="1"/>
              <a:t>á</a:t>
            </a:r>
            <a:r>
              <a:rPr lang="en-US" sz="2400" dirty="0"/>
              <a:t> </a:t>
            </a:r>
            <a:r>
              <a:rPr lang="en-US" sz="2400" dirty="0" err="1"/>
              <a:t>að</a:t>
            </a:r>
            <a:r>
              <a:rPr lang="en-US" sz="2400" dirty="0"/>
              <a:t> </a:t>
            </a:r>
            <a:r>
              <a:rPr lang="en-US" sz="2400" dirty="0" err="1"/>
              <a:t>nýta</a:t>
            </a:r>
            <a:r>
              <a:rPr lang="en-US" sz="2400" dirty="0"/>
              <a:t> </a:t>
            </a:r>
            <a:r>
              <a:rPr lang="en-US" sz="2400" dirty="0" err="1"/>
              <a:t>námssvæði</a:t>
            </a:r>
            <a:r>
              <a:rPr lang="en-US" sz="2400" dirty="0"/>
              <a:t> </a:t>
            </a:r>
            <a:r>
              <a:rPr lang="en-US" sz="2400" dirty="0" err="1"/>
              <a:t>meðan</a:t>
            </a:r>
            <a:r>
              <a:rPr lang="en-US" sz="2400" dirty="0"/>
              <a:t> </a:t>
            </a:r>
            <a:r>
              <a:rPr lang="en-US" sz="2400" dirty="0" err="1"/>
              <a:t>á</a:t>
            </a:r>
            <a:r>
              <a:rPr lang="en-US" sz="2400" dirty="0"/>
              <a:t> </a:t>
            </a:r>
            <a:r>
              <a:rPr lang="en-US" sz="2400" dirty="0" err="1"/>
              <a:t>námskeiði</a:t>
            </a:r>
            <a:r>
              <a:rPr lang="en-US" sz="2400" dirty="0"/>
              <a:t> </a:t>
            </a:r>
            <a:r>
              <a:rPr lang="en-US" sz="2400" dirty="0" err="1"/>
              <a:t>stendur</a:t>
            </a:r>
            <a:r>
              <a:rPr lang="en-US" sz="2400" dirty="0"/>
              <a:t> </a:t>
            </a:r>
            <a:r>
              <a:rPr lang="en-US" sz="2400" dirty="0" err="1"/>
              <a:t>og</a:t>
            </a:r>
            <a:r>
              <a:rPr lang="en-US" sz="2400" dirty="0"/>
              <a:t> </a:t>
            </a:r>
            <a:r>
              <a:rPr lang="en-US" sz="2400" dirty="0" err="1"/>
              <a:t>einnig</a:t>
            </a:r>
            <a:r>
              <a:rPr lang="en-US" sz="2400" dirty="0"/>
              <a:t> </a:t>
            </a:r>
            <a:r>
              <a:rPr lang="en-US" sz="2400" dirty="0" err="1"/>
              <a:t>eftir</a:t>
            </a:r>
            <a:r>
              <a:rPr lang="en-US" sz="2400" dirty="0"/>
              <a:t> </a:t>
            </a:r>
            <a:r>
              <a:rPr lang="en-US" sz="2400" dirty="0" err="1"/>
              <a:t>að</a:t>
            </a:r>
            <a:r>
              <a:rPr lang="en-US" sz="2400" dirty="0"/>
              <a:t> </a:t>
            </a:r>
            <a:r>
              <a:rPr lang="en-US" sz="2400" dirty="0" err="1"/>
              <a:t>því</a:t>
            </a:r>
            <a:r>
              <a:rPr lang="en-US" sz="2400" dirty="0"/>
              <a:t> er </a:t>
            </a:r>
            <a:r>
              <a:rPr lang="en-US" sz="2400" dirty="0" err="1"/>
              <a:t>lokið</a:t>
            </a:r>
            <a:r>
              <a:rPr lang="en-US" sz="2400" dirty="0"/>
              <a:t>.</a:t>
            </a:r>
            <a:endParaRPr lang="el-GR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3EBFAB-4039-4D8C-F8BF-4B304B5C884C}"/>
              </a:ext>
            </a:extLst>
          </p:cNvPr>
          <p:cNvSpPr txBox="1"/>
          <p:nvPr/>
        </p:nvSpPr>
        <p:spPr>
          <a:xfrm>
            <a:off x="348615" y="5593334"/>
            <a:ext cx="61379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dirty="0"/>
              <a:t>*</a:t>
            </a:r>
            <a:r>
              <a:rPr lang="en-US" dirty="0" err="1"/>
              <a:t>Sjá</a:t>
            </a:r>
            <a:r>
              <a:rPr lang="en-US" dirty="0"/>
              <a:t> </a:t>
            </a:r>
            <a:r>
              <a:rPr lang="en-US" dirty="0" err="1"/>
              <a:t>upplýsingar</a:t>
            </a:r>
            <a:r>
              <a:rPr lang="en-US" dirty="0"/>
              <a:t> </a:t>
            </a:r>
            <a:r>
              <a:rPr lang="en-US" dirty="0" err="1"/>
              <a:t>á</a:t>
            </a:r>
            <a:r>
              <a:rPr lang="en-US" dirty="0"/>
              <a:t> </a:t>
            </a:r>
            <a:r>
              <a:rPr lang="en-US" dirty="0" err="1"/>
              <a:t>síðustu</a:t>
            </a:r>
            <a:r>
              <a:rPr lang="en-US" dirty="0"/>
              <a:t> </a:t>
            </a:r>
            <a:r>
              <a:rPr lang="en-US" dirty="0" err="1"/>
              <a:t>slæðu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68576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49B3EB9-F699-B9EE-B667-E5670E953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369" y="1082739"/>
            <a:ext cx="11059692" cy="847797"/>
          </a:xfrm>
        </p:spPr>
        <p:txBody>
          <a:bodyPr>
            <a:normAutofit fontScale="90000"/>
          </a:bodyPr>
          <a:lstStyle/>
          <a:p>
            <a:r>
              <a:rPr lang="en-US" b="0" dirty="0"/>
              <a:t>SVIÐSMYND 4 </a:t>
            </a:r>
            <a:br>
              <a:rPr lang="en-US" b="0" dirty="0"/>
            </a:br>
            <a:r>
              <a:rPr lang="en-US" b="0" dirty="0"/>
              <a:t>UNDIRBÚNINGUR LISTAMANNA OG ANNARRA EINSTAKLINGA SEM VILJA TAKA ÞÁTT </a:t>
            </a:r>
            <a:r>
              <a:rPr lang="en-US" b="0" dirty="0" err="1"/>
              <a:t>Í</a:t>
            </a:r>
            <a:r>
              <a:rPr lang="en-US" b="0" dirty="0"/>
              <a:t> STAÐBUNDNU NÁMSKEIÐI </a:t>
            </a:r>
            <a:endParaRPr lang="el-GR" b="0" dirty="0"/>
          </a:p>
        </p:txBody>
      </p:sp>
      <p:graphicFrame>
        <p:nvGraphicFramePr>
          <p:cNvPr id="7" name="Διάγραμμα 6">
            <a:extLst>
              <a:ext uri="{FF2B5EF4-FFF2-40B4-BE49-F238E27FC236}">
                <a16:creationId xmlns:a16="http://schemas.microsoft.com/office/drawing/2014/main" id="{B8DE6DB0-2B4D-193F-124D-595019A53A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3234066"/>
              </p:ext>
            </p:extLst>
          </p:nvPr>
        </p:nvGraphicFramePr>
        <p:xfrm>
          <a:off x="1308100" y="2632164"/>
          <a:ext cx="8242300" cy="2244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73FEE6D-A40B-8AA2-A84D-8CCF3ABD72AA}"/>
              </a:ext>
            </a:extLst>
          </p:cNvPr>
          <p:cNvSpPr txBox="1"/>
          <p:nvPr/>
        </p:nvSpPr>
        <p:spPr>
          <a:xfrm>
            <a:off x="672300" y="1927797"/>
            <a:ext cx="6121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400" b="1" dirty="0"/>
          </a:p>
          <a:p>
            <a:r>
              <a:rPr lang="en-US" sz="2400" b="1" dirty="0" err="1"/>
              <a:t>Einstaklingar</a:t>
            </a:r>
            <a:r>
              <a:rPr lang="en-US" sz="2400" b="1" dirty="0"/>
              <a:t> </a:t>
            </a: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2185958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49B3EB9-F699-B9EE-B667-E5670E953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/>
              <a:t>SVIÐSMYND 5 </a:t>
            </a:r>
            <a:br>
              <a:rPr lang="en-US" b="0" dirty="0"/>
            </a:br>
            <a:r>
              <a:rPr lang="en-US" b="0" dirty="0"/>
              <a:t>LISTAMENN SEM OG AÐRIR EINSTAKLINGAR TAKA ÞÁTT </a:t>
            </a:r>
            <a:r>
              <a:rPr lang="en-US" b="0" dirty="0" err="1"/>
              <a:t>Í</a:t>
            </a:r>
            <a:r>
              <a:rPr lang="en-US" b="0" dirty="0"/>
              <a:t> NÁMSKEIÐI</a:t>
            </a:r>
            <a:endParaRPr lang="el-GR" b="0" dirty="0"/>
          </a:p>
        </p:txBody>
      </p:sp>
      <p:graphicFrame>
        <p:nvGraphicFramePr>
          <p:cNvPr id="7" name="Διάγραμμα 6">
            <a:extLst>
              <a:ext uri="{FF2B5EF4-FFF2-40B4-BE49-F238E27FC236}">
                <a16:creationId xmlns:a16="http://schemas.microsoft.com/office/drawing/2014/main" id="{B8DE6DB0-2B4D-193F-124D-595019A53A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4916637"/>
              </p:ext>
            </p:extLst>
          </p:nvPr>
        </p:nvGraphicFramePr>
        <p:xfrm>
          <a:off x="1308100" y="2632164"/>
          <a:ext cx="8242300" cy="2244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73FEE6D-A40B-8AA2-A84D-8CCF3ABD72AA}"/>
              </a:ext>
            </a:extLst>
          </p:cNvPr>
          <p:cNvSpPr txBox="1"/>
          <p:nvPr/>
        </p:nvSpPr>
        <p:spPr>
          <a:xfrm>
            <a:off x="672300" y="1927797"/>
            <a:ext cx="6121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/>
              <a:t>Einstaklingar</a:t>
            </a:r>
            <a:r>
              <a:rPr lang="en-US" sz="2400" b="1" dirty="0"/>
              <a:t> </a:t>
            </a: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18401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9A6A0DFE-6EE7-43A9-9127-F286DC144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>
                <a:solidFill>
                  <a:srgbClr val="6875C1"/>
                </a:solidFill>
                <a:latin typeface="+mn-lt"/>
              </a:rPr>
              <a:t>Partners</a:t>
            </a:r>
            <a:endParaRPr lang="el-GR" sz="4800" b="1">
              <a:solidFill>
                <a:srgbClr val="6875C1"/>
              </a:solidFill>
              <a:latin typeface="+mn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5FDB8DA-E6EB-E042-D89C-D46773922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1690688"/>
            <a:ext cx="28575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FC443EA-ECD6-1CDD-C11C-146D5EAB3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2994026"/>
            <a:ext cx="285750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0C10EB1-C430-6473-2851-490A28F59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3248025"/>
            <a:ext cx="33337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039ACEB6-B3E6-1A9B-E389-6A2C64647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4795838"/>
            <a:ext cx="19050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70C2F398-7513-2B33-9DBE-F19706D99B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550" y="4438650"/>
            <a:ext cx="3333750" cy="157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204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49B3EB9-F699-B9EE-B667-E5670E953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0" dirty="0"/>
              <a:t>SVIÐSMYND 6 </a:t>
            </a:r>
            <a:br>
              <a:rPr lang="en-US" sz="2400" b="0" dirty="0"/>
            </a:br>
            <a:r>
              <a:rPr lang="en-US" sz="2400" b="0" dirty="0"/>
              <a:t>EINSTAKLINGAR NÝTA SÉR SJÁLFSNÁMSÆFINGAR </a:t>
            </a:r>
            <a:r>
              <a:rPr lang="en-US" sz="2400" b="0" dirty="0" err="1"/>
              <a:t>Á</a:t>
            </a:r>
            <a:r>
              <a:rPr lang="en-US" sz="2400" b="0" dirty="0"/>
              <a:t> NETINU ÁN LEIÐBEINANDA</a:t>
            </a:r>
            <a:endParaRPr lang="el-GR" sz="2400" b="0" dirty="0"/>
          </a:p>
        </p:txBody>
      </p:sp>
      <p:graphicFrame>
        <p:nvGraphicFramePr>
          <p:cNvPr id="7" name="Διάγραμμα 6">
            <a:extLst>
              <a:ext uri="{FF2B5EF4-FFF2-40B4-BE49-F238E27FC236}">
                <a16:creationId xmlns:a16="http://schemas.microsoft.com/office/drawing/2014/main" id="{B8DE6DB0-2B4D-193F-124D-595019A53A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2181968"/>
              </p:ext>
            </p:extLst>
          </p:nvPr>
        </p:nvGraphicFramePr>
        <p:xfrm>
          <a:off x="1308100" y="2632164"/>
          <a:ext cx="8242300" cy="2244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73FEE6D-A40B-8AA2-A84D-8CCF3ABD72AA}"/>
              </a:ext>
            </a:extLst>
          </p:cNvPr>
          <p:cNvSpPr txBox="1"/>
          <p:nvPr/>
        </p:nvSpPr>
        <p:spPr>
          <a:xfrm>
            <a:off x="672300" y="1927797"/>
            <a:ext cx="6121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/>
              <a:t>Einstaklingar</a:t>
            </a:r>
            <a:endParaRPr lang="el-GR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5027F6-B5F8-41BB-7FE5-B5EE4635237B}"/>
              </a:ext>
            </a:extLst>
          </p:cNvPr>
          <p:cNvSpPr txBox="1"/>
          <p:nvPr/>
        </p:nvSpPr>
        <p:spPr>
          <a:xfrm>
            <a:off x="343612" y="5119501"/>
            <a:ext cx="6121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* </a:t>
            </a:r>
            <a:r>
              <a:rPr lang="en-US" i="1" dirty="0" err="1"/>
              <a:t>Hægt</a:t>
            </a:r>
            <a:r>
              <a:rPr lang="en-US" i="1" dirty="0"/>
              <a:t> </a:t>
            </a:r>
            <a:r>
              <a:rPr lang="en-US" i="1" dirty="0" err="1"/>
              <a:t>að</a:t>
            </a:r>
            <a:r>
              <a:rPr lang="en-US" i="1" dirty="0"/>
              <a:t> </a:t>
            </a:r>
            <a:r>
              <a:rPr lang="en-US" i="1" dirty="0" err="1"/>
              <a:t>sleppa</a:t>
            </a:r>
            <a:r>
              <a:rPr lang="en-US" i="1" dirty="0"/>
              <a:t> </a:t>
            </a:r>
            <a:r>
              <a:rPr lang="en-US" i="1" dirty="0" err="1"/>
              <a:t>þessum</a:t>
            </a:r>
            <a:r>
              <a:rPr lang="en-US" i="1" dirty="0"/>
              <a:t> </a:t>
            </a:r>
            <a:r>
              <a:rPr lang="en-US" i="1" dirty="0" err="1"/>
              <a:t>lið</a:t>
            </a:r>
            <a:r>
              <a:rPr lang="en-US" i="1" dirty="0"/>
              <a:t>.</a:t>
            </a:r>
            <a:endParaRPr lang="el-GR" i="1" dirty="0"/>
          </a:p>
        </p:txBody>
      </p:sp>
    </p:spTree>
    <p:extLst>
      <p:ext uri="{BB962C8B-B14F-4D97-AF65-F5344CB8AC3E}">
        <p14:creationId xmlns:p14="http://schemas.microsoft.com/office/powerpoint/2010/main" val="49613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243AA209-CE17-19B9-4877-77ADFE7DB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79999"/>
            <a:ext cx="11123460" cy="893179"/>
          </a:xfrm>
          <a:solidFill>
            <a:srgbClr val="6875C1"/>
          </a:solidFill>
        </p:spPr>
        <p:txBody>
          <a:bodyPr/>
          <a:lstStyle/>
          <a:p>
            <a:pPr algn="ctr"/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Afurðir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fyrir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leiðbeinanda</a:t>
            </a:r>
            <a:endParaRPr lang="el-G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75632C09-4E3C-F486-F5DF-E548822C06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3EA6681E-F989-A3A2-3A03-FB23F14F0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94472" y="3193773"/>
            <a:ext cx="1175797" cy="1013618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6FB6243B-345C-973E-0EED-7FB252E43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730" y="2663020"/>
            <a:ext cx="9002381" cy="3467584"/>
          </a:xfrm>
          <a:prstGeom prst="rect">
            <a:avLst/>
          </a:prstGeom>
        </p:spPr>
      </p:pic>
      <p:pic>
        <p:nvPicPr>
          <p:cNvPr id="3" name="Εικόνα 2">
            <a:extLst>
              <a:ext uri="{FF2B5EF4-FFF2-40B4-BE49-F238E27FC236}">
                <a16:creationId xmlns:a16="http://schemas.microsoft.com/office/drawing/2014/main" id="{6B032995-A1CB-9C45-FDA3-75BA2E8C11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656" y="992412"/>
            <a:ext cx="3277057" cy="111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5282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63784B94-D446-493C-0C09-C63EDF732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LEIÐBEININGAR</a:t>
            </a:r>
            <a:endParaRPr lang="el-GR" dirty="0"/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282A9714-CFCD-3C33-70F5-C84E40FD3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err="1"/>
              <a:t>Með</a:t>
            </a:r>
            <a:r>
              <a:rPr lang="en-US" dirty="0"/>
              <a:t> </a:t>
            </a:r>
            <a:r>
              <a:rPr lang="en-US" dirty="0" err="1"/>
              <a:t>því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smella</a:t>
            </a:r>
            <a:r>
              <a:rPr lang="en-US" dirty="0"/>
              <a:t> </a:t>
            </a:r>
            <a:r>
              <a:rPr lang="en-US" dirty="0" err="1"/>
              <a:t>á</a:t>
            </a:r>
            <a:r>
              <a:rPr lang="en-US" dirty="0"/>
              <a:t>  </a:t>
            </a:r>
            <a:r>
              <a:rPr lang="en-US" i="1" dirty="0" err="1"/>
              <a:t>Leiðbeiningar</a:t>
            </a:r>
            <a:r>
              <a:rPr lang="en-US" dirty="0"/>
              <a:t> ( </a:t>
            </a:r>
            <a:r>
              <a:rPr lang="en-US" dirty="0" err="1"/>
              <a:t>í</a:t>
            </a:r>
            <a:r>
              <a:rPr lang="en-US" dirty="0"/>
              <a:t> </a:t>
            </a:r>
            <a:r>
              <a:rPr lang="en-US" dirty="0" err="1"/>
              <a:t>íslensku</a:t>
            </a:r>
            <a:r>
              <a:rPr lang="en-US" dirty="0"/>
              <a:t> </a:t>
            </a:r>
            <a:r>
              <a:rPr lang="en-US" dirty="0" err="1"/>
              <a:t>útgáfunni</a:t>
            </a:r>
            <a:r>
              <a:rPr lang="en-US" dirty="0"/>
              <a:t>)er </a:t>
            </a:r>
            <a:r>
              <a:rPr lang="en-US" dirty="0" err="1"/>
              <a:t>hægt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hlaða</a:t>
            </a:r>
            <a:r>
              <a:rPr lang="en-US" dirty="0"/>
              <a:t> </a:t>
            </a:r>
            <a:r>
              <a:rPr lang="en-US" dirty="0" err="1"/>
              <a:t>niður</a:t>
            </a:r>
            <a:r>
              <a:rPr lang="en-US" dirty="0"/>
              <a:t> </a:t>
            </a:r>
            <a:r>
              <a:rPr lang="en-US" dirty="0" err="1"/>
              <a:t>leiðbeiningum</a:t>
            </a:r>
            <a:r>
              <a:rPr lang="en-US" dirty="0"/>
              <a:t> </a:t>
            </a:r>
            <a:r>
              <a:rPr lang="en-US" dirty="0" err="1"/>
              <a:t>á</a:t>
            </a:r>
            <a:r>
              <a:rPr lang="en-US" dirty="0"/>
              <a:t> PDF </a:t>
            </a:r>
            <a:r>
              <a:rPr lang="en-US" dirty="0" err="1"/>
              <a:t>formi</a:t>
            </a:r>
            <a:r>
              <a:rPr lang="en-US" dirty="0"/>
              <a:t>.</a:t>
            </a:r>
            <a:endParaRPr lang="el-GR" dirty="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AD4FF9BA-AA69-B1D5-95A2-A1C6F4ABB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4477942" y="4001652"/>
            <a:ext cx="1773784" cy="1611499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88271FE1-BDF7-35FF-157D-E96090F7D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7844" y="4001652"/>
            <a:ext cx="4477375" cy="149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506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C34333-0372-7D78-0910-89361F4E4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ÞJÁLFUNARNÁMSKEIÐ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686EFA9-5289-5AF1-5364-2FEF76F92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8" y="1799999"/>
            <a:ext cx="6617501" cy="4865977"/>
          </a:xfrm>
        </p:spPr>
        <p:txBody>
          <a:bodyPr>
            <a:normAutofit/>
          </a:bodyPr>
          <a:lstStyle/>
          <a:p>
            <a:r>
              <a:rPr lang="en-US" sz="2400" dirty="0" err="1"/>
              <a:t>Með</a:t>
            </a:r>
            <a:r>
              <a:rPr lang="en-US" sz="2400" dirty="0"/>
              <a:t> </a:t>
            </a:r>
            <a:r>
              <a:rPr lang="en-US" sz="2400" dirty="0" err="1"/>
              <a:t>því</a:t>
            </a:r>
            <a:r>
              <a:rPr lang="en-US" sz="2400" dirty="0"/>
              <a:t> </a:t>
            </a:r>
            <a:r>
              <a:rPr lang="en-US" sz="2400" dirty="0" err="1"/>
              <a:t>að</a:t>
            </a:r>
            <a:r>
              <a:rPr lang="en-US" sz="2400" dirty="0"/>
              <a:t> </a:t>
            </a:r>
            <a:r>
              <a:rPr lang="en-US" sz="2400" dirty="0" err="1"/>
              <a:t>smella</a:t>
            </a:r>
            <a:r>
              <a:rPr lang="en-US" sz="2400" dirty="0"/>
              <a:t> </a:t>
            </a:r>
            <a:r>
              <a:rPr lang="en-US" sz="2400" dirty="0" err="1"/>
              <a:t>á</a:t>
            </a:r>
            <a:r>
              <a:rPr lang="en-US" sz="2400" dirty="0"/>
              <a:t> </a:t>
            </a:r>
            <a:r>
              <a:rPr lang="en-US" sz="2400" i="1" dirty="0" err="1"/>
              <a:t>Þjálfunarnámskeið</a:t>
            </a:r>
            <a:r>
              <a:rPr lang="en-US" sz="2400" dirty="0"/>
              <a:t>  </a:t>
            </a:r>
            <a:r>
              <a:rPr lang="en-US" sz="2400" dirty="0" err="1"/>
              <a:t>fæst</a:t>
            </a:r>
            <a:r>
              <a:rPr lang="en-US" sz="2400" dirty="0"/>
              <a:t> </a:t>
            </a:r>
            <a:r>
              <a:rPr lang="en-US" sz="2400" dirty="0" err="1"/>
              <a:t>aðgangur</a:t>
            </a:r>
            <a:r>
              <a:rPr lang="en-US" sz="2400" dirty="0"/>
              <a:t> </a:t>
            </a:r>
            <a:r>
              <a:rPr lang="en-US" sz="2400" dirty="0" err="1"/>
              <a:t>að</a:t>
            </a:r>
            <a:r>
              <a:rPr lang="en-US" sz="2400" dirty="0"/>
              <a:t> </a:t>
            </a:r>
            <a:r>
              <a:rPr lang="en-US" sz="2400" dirty="0" err="1"/>
              <a:t>námskeiði</a:t>
            </a:r>
            <a:r>
              <a:rPr lang="en-US" sz="2400" dirty="0"/>
              <a:t> </a:t>
            </a:r>
            <a:r>
              <a:rPr lang="en-US" sz="2400" dirty="0" err="1"/>
              <a:t>á</a:t>
            </a:r>
            <a:r>
              <a:rPr lang="en-US" sz="2400" dirty="0"/>
              <a:t> </a:t>
            </a:r>
            <a:r>
              <a:rPr lang="en-US" sz="2400" dirty="0" err="1"/>
              <a:t>netinu</a:t>
            </a:r>
            <a:r>
              <a:rPr lang="en-US" sz="2400" dirty="0"/>
              <a:t> </a:t>
            </a:r>
            <a:r>
              <a:rPr lang="en-US" sz="2400" dirty="0" err="1"/>
              <a:t>sem</a:t>
            </a:r>
            <a:r>
              <a:rPr lang="en-US" sz="2400" dirty="0"/>
              <a:t> er </a:t>
            </a:r>
            <a:r>
              <a:rPr lang="en-US" sz="2400" dirty="0" err="1"/>
              <a:t>sniðið</a:t>
            </a:r>
            <a:r>
              <a:rPr lang="en-US" sz="2400" dirty="0"/>
              <a:t> </a:t>
            </a:r>
            <a:r>
              <a:rPr lang="en-US" sz="2400" dirty="0" err="1"/>
              <a:t>fyrir</a:t>
            </a:r>
            <a:r>
              <a:rPr lang="en-US" sz="2400" dirty="0"/>
              <a:t> </a:t>
            </a:r>
            <a:r>
              <a:rPr lang="en-US" sz="2400" dirty="0" err="1"/>
              <a:t>leiðbeinendur</a:t>
            </a:r>
            <a:r>
              <a:rPr lang="en-US" sz="2400" dirty="0"/>
              <a:t>.  </a:t>
            </a:r>
          </a:p>
          <a:p>
            <a:r>
              <a:rPr lang="is-IS" sz="2400" dirty="0">
                <a:effectLst/>
                <a:ea typeface="Calibri" panose="020F0502020204030204" pitchFamily="34" charset="0"/>
              </a:rPr>
              <a:t>Þar geta leiðbeinendur lært hvernig best er að nota CENTAUR vefsvæðið. </a:t>
            </a:r>
            <a:endParaRPr lang="en-US" sz="2400" dirty="0"/>
          </a:p>
          <a:p>
            <a:r>
              <a:rPr lang="is-IS" sz="2400" dirty="0">
                <a:effectLst/>
                <a:ea typeface="Calibri" panose="020F0502020204030204" pitchFamily="34" charset="0"/>
              </a:rPr>
              <a:t>Námskeiðið er gagnvirkt </a:t>
            </a:r>
            <a:r>
              <a:rPr lang="is-IS" sz="2400" dirty="0">
                <a:effectLst/>
                <a:ea typeface="Times New Roman" panose="02020603050405020304" pitchFamily="18" charset="0"/>
              </a:rPr>
              <a:t>á netinu og þarfnast ekki utanaðkomandi leiðbeinenda</a:t>
            </a:r>
            <a:r>
              <a:rPr lang="en-IS" sz="2400" dirty="0">
                <a:effectLst/>
              </a:rPr>
              <a:t> </a:t>
            </a:r>
          </a:p>
          <a:p>
            <a:r>
              <a:rPr lang="is-IS" sz="2400" dirty="0">
                <a:effectLst/>
                <a:ea typeface="Times New Roman" panose="02020603050405020304" pitchFamily="18" charset="0"/>
              </a:rPr>
              <a:t>Innihaldið er svipað innihaldi leiðbeininganna en notast er við leikdýnamík (eins og að veita verðlaun og upplýsingar um framfarir) ef leiðbeinandi skráir sig á námskeiðið</a:t>
            </a:r>
            <a:endParaRPr lang="en-IS" sz="2400" dirty="0">
              <a:effectLst/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09E702A0-911D-870E-A73D-B9F487F70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4190" y="2629881"/>
            <a:ext cx="4326056" cy="39448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Ορθογώνιο 7">
            <a:extLst>
              <a:ext uri="{FF2B5EF4-FFF2-40B4-BE49-F238E27FC236}">
                <a16:creationId xmlns:a16="http://schemas.microsoft.com/office/drawing/2014/main" id="{38395329-CC61-5682-943E-7AD666C57926}"/>
              </a:ext>
            </a:extLst>
          </p:cNvPr>
          <p:cNvSpPr/>
          <p:nvPr/>
        </p:nvSpPr>
        <p:spPr>
          <a:xfrm>
            <a:off x="10349945" y="0"/>
            <a:ext cx="1842055" cy="382305"/>
          </a:xfrm>
          <a:prstGeom prst="rect">
            <a:avLst/>
          </a:prstGeom>
          <a:solidFill>
            <a:srgbClr val="6875C1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ea typeface="+mj-ea"/>
                <a:cs typeface="+mj-cs"/>
              </a:rPr>
              <a:t>Functionality for a Trainer</a:t>
            </a:r>
            <a:endParaRPr lang="en-US" sz="15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ea typeface="+mj-ea"/>
              <a:cs typeface="+mj-cs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3285885C-6895-E93F-A83E-D1524153E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854850" y="274250"/>
            <a:ext cx="1869339" cy="161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0795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C34333-0372-7D78-0910-89361F4E4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ÞJÁLFUNARNÁMSKEIÐ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686EFA9-5289-5AF1-5364-2FEF76F92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8" y="1799999"/>
            <a:ext cx="6617501" cy="4865977"/>
          </a:xfrm>
        </p:spPr>
        <p:txBody>
          <a:bodyPr>
            <a:normAutofit/>
          </a:bodyPr>
          <a:lstStyle/>
          <a:p>
            <a:r>
              <a:rPr lang="en-US" sz="2400" dirty="0" err="1"/>
              <a:t>Með</a:t>
            </a:r>
            <a:r>
              <a:rPr lang="en-US" sz="2400" dirty="0"/>
              <a:t> </a:t>
            </a:r>
            <a:r>
              <a:rPr lang="en-US" sz="2400" dirty="0" err="1"/>
              <a:t>því</a:t>
            </a:r>
            <a:r>
              <a:rPr lang="en-US" sz="2400" dirty="0"/>
              <a:t> </a:t>
            </a:r>
            <a:r>
              <a:rPr lang="en-US" sz="2400" dirty="0" err="1"/>
              <a:t>að</a:t>
            </a:r>
            <a:r>
              <a:rPr lang="en-US" sz="2400" dirty="0"/>
              <a:t> </a:t>
            </a:r>
            <a:r>
              <a:rPr lang="en-US" sz="2400" dirty="0" err="1"/>
              <a:t>smella</a:t>
            </a:r>
            <a:r>
              <a:rPr lang="en-US" sz="2400" dirty="0"/>
              <a:t> </a:t>
            </a:r>
            <a:r>
              <a:rPr lang="en-US" sz="2400" dirty="0" err="1"/>
              <a:t>á</a:t>
            </a:r>
            <a:r>
              <a:rPr lang="en-US" sz="2400" dirty="0"/>
              <a:t> </a:t>
            </a:r>
            <a:r>
              <a:rPr lang="en-US" sz="2400" i="1" dirty="0" err="1"/>
              <a:t>Þjálfunarnámskeið</a:t>
            </a:r>
            <a:r>
              <a:rPr lang="en-US" sz="2400" dirty="0"/>
              <a:t>  </a:t>
            </a:r>
            <a:r>
              <a:rPr lang="en-US" sz="2400" dirty="0" err="1"/>
              <a:t>fæst</a:t>
            </a:r>
            <a:r>
              <a:rPr lang="en-US" sz="2400" dirty="0"/>
              <a:t> </a:t>
            </a:r>
            <a:r>
              <a:rPr lang="en-US" sz="2400" dirty="0" err="1"/>
              <a:t>aðgangur</a:t>
            </a:r>
            <a:r>
              <a:rPr lang="en-US" sz="2400" dirty="0"/>
              <a:t> </a:t>
            </a:r>
            <a:r>
              <a:rPr lang="en-US" sz="2400" dirty="0" err="1"/>
              <a:t>að</a:t>
            </a:r>
            <a:r>
              <a:rPr lang="en-US" sz="2400" dirty="0"/>
              <a:t> </a:t>
            </a:r>
            <a:r>
              <a:rPr lang="en-US" sz="2400" dirty="0" err="1"/>
              <a:t>námskeiði</a:t>
            </a:r>
            <a:r>
              <a:rPr lang="en-US" sz="2400" dirty="0"/>
              <a:t> </a:t>
            </a:r>
            <a:r>
              <a:rPr lang="en-US" sz="2400" dirty="0" err="1"/>
              <a:t>á</a:t>
            </a:r>
            <a:r>
              <a:rPr lang="en-US" sz="2400" dirty="0"/>
              <a:t> </a:t>
            </a:r>
            <a:r>
              <a:rPr lang="en-US" sz="2400" dirty="0" err="1"/>
              <a:t>netinu</a:t>
            </a:r>
            <a:r>
              <a:rPr lang="en-US" sz="2400" dirty="0"/>
              <a:t> </a:t>
            </a:r>
            <a:r>
              <a:rPr lang="en-US" sz="2400" dirty="0" err="1"/>
              <a:t>sem</a:t>
            </a:r>
            <a:r>
              <a:rPr lang="en-US" sz="2400" dirty="0"/>
              <a:t> er </a:t>
            </a:r>
            <a:r>
              <a:rPr lang="en-US" sz="2400" dirty="0" err="1"/>
              <a:t>sniðið</a:t>
            </a:r>
            <a:r>
              <a:rPr lang="en-US" sz="2400" dirty="0"/>
              <a:t> </a:t>
            </a:r>
            <a:r>
              <a:rPr lang="en-US" sz="2400" dirty="0" err="1"/>
              <a:t>fyrir</a:t>
            </a:r>
            <a:r>
              <a:rPr lang="en-US" sz="2400" dirty="0"/>
              <a:t> </a:t>
            </a:r>
            <a:r>
              <a:rPr lang="en-US" sz="2400" dirty="0" err="1"/>
              <a:t>leiðbeinendur</a:t>
            </a:r>
            <a:r>
              <a:rPr lang="en-US" sz="2400" dirty="0"/>
              <a:t>.  </a:t>
            </a:r>
          </a:p>
          <a:p>
            <a:r>
              <a:rPr lang="is-IS" sz="2400" dirty="0">
                <a:effectLst/>
                <a:ea typeface="Calibri" panose="020F0502020204030204" pitchFamily="34" charset="0"/>
              </a:rPr>
              <a:t>Þar geta leiðbeinendur lært hvernig best er að nota CENTAUR vefsvæðið. </a:t>
            </a:r>
            <a:endParaRPr lang="en-US" sz="2400" dirty="0"/>
          </a:p>
          <a:p>
            <a:r>
              <a:rPr lang="is-IS" sz="2400" dirty="0">
                <a:effectLst/>
                <a:ea typeface="Calibri" panose="020F0502020204030204" pitchFamily="34" charset="0"/>
              </a:rPr>
              <a:t>Námskeiðið er gagnvirkt </a:t>
            </a:r>
            <a:r>
              <a:rPr lang="is-IS" sz="2400" dirty="0">
                <a:effectLst/>
                <a:ea typeface="Times New Roman" panose="02020603050405020304" pitchFamily="18" charset="0"/>
              </a:rPr>
              <a:t>á netinu og þarfnast ekki utanaðkomandi leiðbeinenda</a:t>
            </a:r>
            <a:r>
              <a:rPr lang="en-IS" sz="2400" dirty="0">
                <a:effectLst/>
              </a:rPr>
              <a:t> </a:t>
            </a:r>
          </a:p>
          <a:p>
            <a:r>
              <a:rPr lang="is-IS" sz="2400" dirty="0">
                <a:effectLst/>
                <a:ea typeface="Times New Roman" panose="02020603050405020304" pitchFamily="18" charset="0"/>
              </a:rPr>
              <a:t>Innihaldið er svipað innihaldi leiðbeininganna en notast er við leikdýnamík (eins og að veita verðlaun og upplýsingar um framfarir) ef leiðbeinandi skráir sig á námskeiðið</a:t>
            </a:r>
            <a:endParaRPr lang="en-IS" sz="2400" dirty="0">
              <a:effectLst/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09E702A0-911D-870E-A73D-B9F487F70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4190" y="2629881"/>
            <a:ext cx="4326056" cy="39448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Ορθογώνιο 7">
            <a:extLst>
              <a:ext uri="{FF2B5EF4-FFF2-40B4-BE49-F238E27FC236}">
                <a16:creationId xmlns:a16="http://schemas.microsoft.com/office/drawing/2014/main" id="{38395329-CC61-5682-943E-7AD666C57926}"/>
              </a:ext>
            </a:extLst>
          </p:cNvPr>
          <p:cNvSpPr/>
          <p:nvPr/>
        </p:nvSpPr>
        <p:spPr>
          <a:xfrm>
            <a:off x="10349945" y="0"/>
            <a:ext cx="1842055" cy="382305"/>
          </a:xfrm>
          <a:prstGeom prst="rect">
            <a:avLst/>
          </a:prstGeom>
          <a:solidFill>
            <a:srgbClr val="6875C1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ea typeface="+mj-ea"/>
                <a:cs typeface="+mj-cs"/>
              </a:rPr>
              <a:t>Functionality for a Trainer</a:t>
            </a:r>
            <a:endParaRPr lang="en-US" sz="15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ea typeface="+mj-ea"/>
              <a:cs typeface="+mj-cs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3285885C-6895-E93F-A83E-D1524153E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854850" y="274250"/>
            <a:ext cx="1869339" cy="1611499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6E2FF8F0-45A3-8211-EC8A-21D0FB99BB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4189" y="739223"/>
            <a:ext cx="4334480" cy="15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662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4EDF27E-3D74-6125-2B96-D87400AC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SAMSKIPTASVÆÐI (HUB)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5C37967-5958-B653-1A57-DF0EBF054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7" y="1799999"/>
            <a:ext cx="6552665" cy="48659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/>
              <a:t>Með</a:t>
            </a:r>
            <a:r>
              <a:rPr lang="en-US" sz="2000" dirty="0"/>
              <a:t> </a:t>
            </a:r>
            <a:r>
              <a:rPr lang="en-US" sz="2000" dirty="0" err="1"/>
              <a:t>því</a:t>
            </a:r>
            <a:r>
              <a:rPr lang="en-US" sz="2000" dirty="0"/>
              <a:t> </a:t>
            </a:r>
            <a:r>
              <a:rPr lang="en-US" sz="2000" dirty="0" err="1"/>
              <a:t>að</a:t>
            </a:r>
            <a:r>
              <a:rPr lang="en-US" sz="2000" dirty="0"/>
              <a:t> </a:t>
            </a:r>
            <a:r>
              <a:rPr lang="en-US" sz="2000" dirty="0" err="1"/>
              <a:t>smella</a:t>
            </a:r>
            <a:r>
              <a:rPr lang="en-US" sz="2000" dirty="0"/>
              <a:t> </a:t>
            </a:r>
            <a:r>
              <a:rPr lang="en-US" sz="2000" dirty="0" err="1"/>
              <a:t>á</a:t>
            </a:r>
            <a:r>
              <a:rPr lang="en-US" sz="2000" dirty="0"/>
              <a:t> </a:t>
            </a:r>
            <a:r>
              <a:rPr lang="en-US" sz="2000" i="1" dirty="0" err="1"/>
              <a:t>Samskiptasvæði</a:t>
            </a:r>
            <a:r>
              <a:rPr lang="en-US" sz="2000" dirty="0"/>
              <a:t> </a:t>
            </a:r>
            <a:r>
              <a:rPr lang="en-US" sz="2000" dirty="0" err="1"/>
              <a:t>fæst</a:t>
            </a:r>
            <a:r>
              <a:rPr lang="en-US" sz="2000" dirty="0"/>
              <a:t> </a:t>
            </a:r>
            <a:r>
              <a:rPr lang="en-US" sz="2000" dirty="0" err="1"/>
              <a:t>aðgangur</a:t>
            </a:r>
            <a:r>
              <a:rPr lang="en-US" sz="2000" dirty="0"/>
              <a:t> </a:t>
            </a:r>
            <a:r>
              <a:rPr lang="en-US" sz="2000" dirty="0" err="1"/>
              <a:t>að</a:t>
            </a:r>
            <a:r>
              <a:rPr lang="en-US" sz="2000" dirty="0"/>
              <a:t> </a:t>
            </a:r>
            <a:r>
              <a:rPr lang="en-US" sz="2000" dirty="0" err="1"/>
              <a:t>svæði</a:t>
            </a:r>
            <a:r>
              <a:rPr lang="en-US" sz="2000" dirty="0"/>
              <a:t> </a:t>
            </a:r>
            <a:r>
              <a:rPr lang="en-US" sz="2000" dirty="0" err="1"/>
              <a:t>fyrir</a:t>
            </a:r>
            <a:r>
              <a:rPr lang="en-US" sz="2000" dirty="0"/>
              <a:t>  </a:t>
            </a:r>
            <a:r>
              <a:rPr lang="is-IS" sz="2000" dirty="0">
                <a:effectLst/>
                <a:ea typeface="Times New Roman" panose="02020603050405020304" pitchFamily="18" charset="0"/>
              </a:rPr>
              <a:t>sem nýtist leiðbeinendum fyrir tengslamyndun og samskipti við aðra og þar sem meðal annars er hægt að  deila reynslusögum um hvernig nota má CENTAUR-æfingar, skiptast á hugmyndum og reynslu.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is-I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Samskiptasvæði stuðlar að eflingu tengslanets og gagnvirkum samskiptum listamanna, sérfræðinga í fullorðinsfræðslu og annarra.</a:t>
            </a:r>
            <a:r>
              <a:rPr lang="en-IS" sz="2000" dirty="0">
                <a:effectLst/>
              </a:rPr>
              <a:t> Leiðbeinandi þarf að stofna reikning og skrá sig inn. Öllum stendur til boða að skrá sig og síðan er hægt að lesa færslur, spjalla við aðra og blogga.</a:t>
            </a:r>
          </a:p>
          <a:p>
            <a:endParaRPr lang="en-IS" sz="2000" dirty="0">
              <a:effectLst/>
            </a:endParaRPr>
          </a:p>
          <a:p>
            <a:pPr marL="0" indent="0">
              <a:buNone/>
            </a:pPr>
            <a:endParaRPr lang="en-US" dirty="0"/>
          </a:p>
          <a:p>
            <a:endParaRPr lang="el-GR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6FA6994B-904A-64F8-0290-BE2073603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7099" y="2684283"/>
            <a:ext cx="4061985" cy="40929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E4194772-9432-EEB2-B8EF-B5437DC4B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893789" y="274250"/>
            <a:ext cx="1869339" cy="1611499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E8615417-E33D-6451-9B66-A63B57D34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8572"/>
            <a:ext cx="739801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056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s-IS" altLang="en-I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a.</a:t>
            </a:r>
            <a:r>
              <a:rPr kumimoji="0" lang="is-IS" altLang="en-I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is-IS" altLang="en-I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D96B1763-F11E-A708-558B-0502616F52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3128" y="380589"/>
            <a:ext cx="4420217" cy="150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71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>
            <a:extLst>
              <a:ext uri="{FF2B5EF4-FFF2-40B4-BE49-F238E27FC236}">
                <a16:creationId xmlns:a16="http://schemas.microsoft.com/office/drawing/2014/main" id="{1D1FDC21-A362-5647-174E-C030B319D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226" y="1918365"/>
            <a:ext cx="5639587" cy="2667372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BED6F97A-10CD-3A44-23B8-740696443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942197"/>
            <a:ext cx="2381582" cy="409632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4CC82460-143A-51A7-5979-80DAFCBF6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HVERNIG </a:t>
            </a:r>
            <a:r>
              <a:rPr lang="en-US" dirty="0" err="1"/>
              <a:t>Á</a:t>
            </a:r>
            <a:r>
              <a:rPr lang="en-US" dirty="0"/>
              <a:t> AÐ SKRÁ SIG?</a:t>
            </a:r>
            <a:endParaRPr lang="el-GR" dirty="0"/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4C5294AA-4E5A-69B9-33C4-6C4825E832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557" y="2283212"/>
            <a:ext cx="5687219" cy="44583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Βέλος: Δεξιό 13">
            <a:extLst>
              <a:ext uri="{FF2B5EF4-FFF2-40B4-BE49-F238E27FC236}">
                <a16:creationId xmlns:a16="http://schemas.microsoft.com/office/drawing/2014/main" id="{7711ADBE-A1B1-C203-056F-7FDDE26E3D27}"/>
              </a:ext>
            </a:extLst>
          </p:cNvPr>
          <p:cNvSpPr/>
          <p:nvPr/>
        </p:nvSpPr>
        <p:spPr>
          <a:xfrm rot="1669332">
            <a:off x="6394112" y="399638"/>
            <a:ext cx="1081718" cy="525302"/>
          </a:xfrm>
          <a:custGeom>
            <a:avLst/>
            <a:gdLst>
              <a:gd name="connsiteX0" fmla="*/ 0 w 1081718"/>
              <a:gd name="connsiteY0" fmla="*/ 131326 h 525302"/>
              <a:gd name="connsiteX1" fmla="*/ 417724 w 1081718"/>
              <a:gd name="connsiteY1" fmla="*/ 131326 h 525302"/>
              <a:gd name="connsiteX2" fmla="*/ 819067 w 1081718"/>
              <a:gd name="connsiteY2" fmla="*/ 131326 h 525302"/>
              <a:gd name="connsiteX3" fmla="*/ 819067 w 1081718"/>
              <a:gd name="connsiteY3" fmla="*/ 0 h 525302"/>
              <a:gd name="connsiteX4" fmla="*/ 1081718 w 1081718"/>
              <a:gd name="connsiteY4" fmla="*/ 262651 h 525302"/>
              <a:gd name="connsiteX5" fmla="*/ 819067 w 1081718"/>
              <a:gd name="connsiteY5" fmla="*/ 525302 h 525302"/>
              <a:gd name="connsiteX6" fmla="*/ 819067 w 1081718"/>
              <a:gd name="connsiteY6" fmla="*/ 393977 h 525302"/>
              <a:gd name="connsiteX7" fmla="*/ 401343 w 1081718"/>
              <a:gd name="connsiteY7" fmla="*/ 393977 h 525302"/>
              <a:gd name="connsiteX8" fmla="*/ 0 w 1081718"/>
              <a:gd name="connsiteY8" fmla="*/ 393977 h 525302"/>
              <a:gd name="connsiteX9" fmla="*/ 0 w 1081718"/>
              <a:gd name="connsiteY9" fmla="*/ 131326 h 52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1718" h="525302" extrusionOk="0">
                <a:moveTo>
                  <a:pt x="0" y="131326"/>
                </a:moveTo>
                <a:cubicBezTo>
                  <a:pt x="102129" y="111388"/>
                  <a:pt x="244028" y="148175"/>
                  <a:pt x="417724" y="131326"/>
                </a:cubicBezTo>
                <a:cubicBezTo>
                  <a:pt x="591420" y="114477"/>
                  <a:pt x="704933" y="125548"/>
                  <a:pt x="819067" y="131326"/>
                </a:cubicBezTo>
                <a:cubicBezTo>
                  <a:pt x="816742" y="100432"/>
                  <a:pt x="820018" y="49770"/>
                  <a:pt x="819067" y="0"/>
                </a:cubicBezTo>
                <a:cubicBezTo>
                  <a:pt x="919888" y="78134"/>
                  <a:pt x="981663" y="174120"/>
                  <a:pt x="1081718" y="262651"/>
                </a:cubicBezTo>
                <a:cubicBezTo>
                  <a:pt x="962399" y="373849"/>
                  <a:pt x="934421" y="397211"/>
                  <a:pt x="819067" y="525302"/>
                </a:cubicBezTo>
                <a:cubicBezTo>
                  <a:pt x="813957" y="495681"/>
                  <a:pt x="818147" y="428408"/>
                  <a:pt x="819067" y="393977"/>
                </a:cubicBezTo>
                <a:cubicBezTo>
                  <a:pt x="693618" y="407943"/>
                  <a:pt x="487986" y="380737"/>
                  <a:pt x="401343" y="393977"/>
                </a:cubicBezTo>
                <a:cubicBezTo>
                  <a:pt x="314700" y="407217"/>
                  <a:pt x="138286" y="384424"/>
                  <a:pt x="0" y="393977"/>
                </a:cubicBezTo>
                <a:cubicBezTo>
                  <a:pt x="3877" y="337850"/>
                  <a:pt x="-6891" y="222040"/>
                  <a:pt x="0" y="131326"/>
                </a:cubicBezTo>
                <a:close/>
              </a:path>
            </a:pathLst>
          </a:custGeom>
          <a:noFill/>
          <a:ln w="38100">
            <a:solidFill>
              <a:srgbClr val="C01E24"/>
            </a:solidFill>
            <a:extLst>
              <a:ext uri="{C807C97D-BFC1-408E-A445-0C87EB9F89A2}">
                <ask:lineSketchStyleProps xmlns:ask="http://schemas.microsoft.com/office/drawing/2018/sketchyshapes" sd="853870926">
                  <a:prstGeom prst="rightArrow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Βέλος: Δεξιό 14">
            <a:extLst>
              <a:ext uri="{FF2B5EF4-FFF2-40B4-BE49-F238E27FC236}">
                <a16:creationId xmlns:a16="http://schemas.microsoft.com/office/drawing/2014/main" id="{675360E3-76BF-E7B2-57B6-1369A087682E}"/>
              </a:ext>
            </a:extLst>
          </p:cNvPr>
          <p:cNvSpPr/>
          <p:nvPr/>
        </p:nvSpPr>
        <p:spPr>
          <a:xfrm rot="10800000">
            <a:off x="6096000" y="5123820"/>
            <a:ext cx="1081718" cy="525302"/>
          </a:xfrm>
          <a:custGeom>
            <a:avLst/>
            <a:gdLst>
              <a:gd name="connsiteX0" fmla="*/ 0 w 1081718"/>
              <a:gd name="connsiteY0" fmla="*/ 131326 h 525302"/>
              <a:gd name="connsiteX1" fmla="*/ 417724 w 1081718"/>
              <a:gd name="connsiteY1" fmla="*/ 131326 h 525302"/>
              <a:gd name="connsiteX2" fmla="*/ 819067 w 1081718"/>
              <a:gd name="connsiteY2" fmla="*/ 131326 h 525302"/>
              <a:gd name="connsiteX3" fmla="*/ 819067 w 1081718"/>
              <a:gd name="connsiteY3" fmla="*/ 0 h 525302"/>
              <a:gd name="connsiteX4" fmla="*/ 1081718 w 1081718"/>
              <a:gd name="connsiteY4" fmla="*/ 262651 h 525302"/>
              <a:gd name="connsiteX5" fmla="*/ 819067 w 1081718"/>
              <a:gd name="connsiteY5" fmla="*/ 525302 h 525302"/>
              <a:gd name="connsiteX6" fmla="*/ 819067 w 1081718"/>
              <a:gd name="connsiteY6" fmla="*/ 393977 h 525302"/>
              <a:gd name="connsiteX7" fmla="*/ 401343 w 1081718"/>
              <a:gd name="connsiteY7" fmla="*/ 393977 h 525302"/>
              <a:gd name="connsiteX8" fmla="*/ 0 w 1081718"/>
              <a:gd name="connsiteY8" fmla="*/ 393977 h 525302"/>
              <a:gd name="connsiteX9" fmla="*/ 0 w 1081718"/>
              <a:gd name="connsiteY9" fmla="*/ 131326 h 52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1718" h="525302" extrusionOk="0">
                <a:moveTo>
                  <a:pt x="0" y="131326"/>
                </a:moveTo>
                <a:cubicBezTo>
                  <a:pt x="102129" y="111388"/>
                  <a:pt x="244028" y="148175"/>
                  <a:pt x="417724" y="131326"/>
                </a:cubicBezTo>
                <a:cubicBezTo>
                  <a:pt x="591420" y="114477"/>
                  <a:pt x="704933" y="125548"/>
                  <a:pt x="819067" y="131326"/>
                </a:cubicBezTo>
                <a:cubicBezTo>
                  <a:pt x="816742" y="100432"/>
                  <a:pt x="820018" y="49770"/>
                  <a:pt x="819067" y="0"/>
                </a:cubicBezTo>
                <a:cubicBezTo>
                  <a:pt x="919888" y="78134"/>
                  <a:pt x="981663" y="174120"/>
                  <a:pt x="1081718" y="262651"/>
                </a:cubicBezTo>
                <a:cubicBezTo>
                  <a:pt x="962399" y="373849"/>
                  <a:pt x="934421" y="397211"/>
                  <a:pt x="819067" y="525302"/>
                </a:cubicBezTo>
                <a:cubicBezTo>
                  <a:pt x="813957" y="495681"/>
                  <a:pt x="818147" y="428408"/>
                  <a:pt x="819067" y="393977"/>
                </a:cubicBezTo>
                <a:cubicBezTo>
                  <a:pt x="693618" y="407943"/>
                  <a:pt x="487986" y="380737"/>
                  <a:pt x="401343" y="393977"/>
                </a:cubicBezTo>
                <a:cubicBezTo>
                  <a:pt x="314700" y="407217"/>
                  <a:pt x="138286" y="384424"/>
                  <a:pt x="0" y="393977"/>
                </a:cubicBezTo>
                <a:cubicBezTo>
                  <a:pt x="3877" y="337850"/>
                  <a:pt x="-6891" y="222040"/>
                  <a:pt x="0" y="131326"/>
                </a:cubicBezTo>
                <a:close/>
              </a:path>
            </a:pathLst>
          </a:custGeom>
          <a:noFill/>
          <a:ln w="38100">
            <a:solidFill>
              <a:srgbClr val="C01E24"/>
            </a:solidFill>
            <a:extLst>
              <a:ext uri="{C807C97D-BFC1-408E-A445-0C87EB9F89A2}">
                <ask:lineSketchStyleProps xmlns:ask="http://schemas.microsoft.com/office/drawing/2018/sketchyshapes" sd="853870926">
                  <a:prstGeom prst="rightArrow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Βέλος: Δεξιό 15">
            <a:extLst>
              <a:ext uri="{FF2B5EF4-FFF2-40B4-BE49-F238E27FC236}">
                <a16:creationId xmlns:a16="http://schemas.microsoft.com/office/drawing/2014/main" id="{826C6429-61F6-72F1-DC41-5261B513F37D}"/>
              </a:ext>
            </a:extLst>
          </p:cNvPr>
          <p:cNvSpPr/>
          <p:nvPr/>
        </p:nvSpPr>
        <p:spPr>
          <a:xfrm rot="2776510">
            <a:off x="10607972" y="3478805"/>
            <a:ext cx="1081718" cy="525302"/>
          </a:xfrm>
          <a:custGeom>
            <a:avLst/>
            <a:gdLst>
              <a:gd name="connsiteX0" fmla="*/ 0 w 1081718"/>
              <a:gd name="connsiteY0" fmla="*/ 131326 h 525302"/>
              <a:gd name="connsiteX1" fmla="*/ 417724 w 1081718"/>
              <a:gd name="connsiteY1" fmla="*/ 131326 h 525302"/>
              <a:gd name="connsiteX2" fmla="*/ 819067 w 1081718"/>
              <a:gd name="connsiteY2" fmla="*/ 131326 h 525302"/>
              <a:gd name="connsiteX3" fmla="*/ 819067 w 1081718"/>
              <a:gd name="connsiteY3" fmla="*/ 0 h 525302"/>
              <a:gd name="connsiteX4" fmla="*/ 1081718 w 1081718"/>
              <a:gd name="connsiteY4" fmla="*/ 262651 h 525302"/>
              <a:gd name="connsiteX5" fmla="*/ 819067 w 1081718"/>
              <a:gd name="connsiteY5" fmla="*/ 525302 h 525302"/>
              <a:gd name="connsiteX6" fmla="*/ 819067 w 1081718"/>
              <a:gd name="connsiteY6" fmla="*/ 393977 h 525302"/>
              <a:gd name="connsiteX7" fmla="*/ 401343 w 1081718"/>
              <a:gd name="connsiteY7" fmla="*/ 393977 h 525302"/>
              <a:gd name="connsiteX8" fmla="*/ 0 w 1081718"/>
              <a:gd name="connsiteY8" fmla="*/ 393977 h 525302"/>
              <a:gd name="connsiteX9" fmla="*/ 0 w 1081718"/>
              <a:gd name="connsiteY9" fmla="*/ 131326 h 52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1718" h="525302" extrusionOk="0">
                <a:moveTo>
                  <a:pt x="0" y="131326"/>
                </a:moveTo>
                <a:cubicBezTo>
                  <a:pt x="102129" y="111388"/>
                  <a:pt x="244028" y="148175"/>
                  <a:pt x="417724" y="131326"/>
                </a:cubicBezTo>
                <a:cubicBezTo>
                  <a:pt x="591420" y="114477"/>
                  <a:pt x="704933" y="125548"/>
                  <a:pt x="819067" y="131326"/>
                </a:cubicBezTo>
                <a:cubicBezTo>
                  <a:pt x="816742" y="100432"/>
                  <a:pt x="820018" y="49770"/>
                  <a:pt x="819067" y="0"/>
                </a:cubicBezTo>
                <a:cubicBezTo>
                  <a:pt x="919888" y="78134"/>
                  <a:pt x="981663" y="174120"/>
                  <a:pt x="1081718" y="262651"/>
                </a:cubicBezTo>
                <a:cubicBezTo>
                  <a:pt x="962399" y="373849"/>
                  <a:pt x="934421" y="397211"/>
                  <a:pt x="819067" y="525302"/>
                </a:cubicBezTo>
                <a:cubicBezTo>
                  <a:pt x="813957" y="495681"/>
                  <a:pt x="818147" y="428408"/>
                  <a:pt x="819067" y="393977"/>
                </a:cubicBezTo>
                <a:cubicBezTo>
                  <a:pt x="693618" y="407943"/>
                  <a:pt x="487986" y="380737"/>
                  <a:pt x="401343" y="393977"/>
                </a:cubicBezTo>
                <a:cubicBezTo>
                  <a:pt x="314700" y="407217"/>
                  <a:pt x="138286" y="384424"/>
                  <a:pt x="0" y="393977"/>
                </a:cubicBezTo>
                <a:cubicBezTo>
                  <a:pt x="3877" y="337850"/>
                  <a:pt x="-6891" y="222040"/>
                  <a:pt x="0" y="131326"/>
                </a:cubicBezTo>
                <a:close/>
              </a:path>
            </a:pathLst>
          </a:custGeom>
          <a:noFill/>
          <a:ln w="38100">
            <a:solidFill>
              <a:srgbClr val="C01E24"/>
            </a:solidFill>
            <a:extLst>
              <a:ext uri="{C807C97D-BFC1-408E-A445-0C87EB9F89A2}">
                <ask:lineSketchStyleProps xmlns:ask="http://schemas.microsoft.com/office/drawing/2018/sketchyshapes" sd="853870926">
                  <a:prstGeom prst="rightArrow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05FE11-BB67-6B07-682E-5FEAA20196AA}"/>
              </a:ext>
            </a:extLst>
          </p:cNvPr>
          <p:cNvSpPr txBox="1"/>
          <p:nvPr/>
        </p:nvSpPr>
        <p:spPr>
          <a:xfrm>
            <a:off x="558000" y="1708882"/>
            <a:ext cx="3466590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sz="2000" dirty="0" err="1"/>
              <a:t>Fylgið</a:t>
            </a:r>
            <a:r>
              <a:rPr lang="en-US" sz="2000" dirty="0"/>
              <a:t> </a:t>
            </a:r>
            <a:r>
              <a:rPr lang="en-US" sz="2000" dirty="0" err="1"/>
              <a:t>þessum</a:t>
            </a:r>
            <a:r>
              <a:rPr lang="en-US" sz="2000" dirty="0"/>
              <a:t> </a:t>
            </a:r>
            <a:r>
              <a:rPr lang="en-US" sz="2000" dirty="0" err="1"/>
              <a:t>þremur</a:t>
            </a:r>
            <a:r>
              <a:rPr lang="en-US" sz="2000" dirty="0"/>
              <a:t> </a:t>
            </a:r>
            <a:r>
              <a:rPr lang="en-US" sz="2000" dirty="0" err="1"/>
              <a:t>skrefum</a:t>
            </a:r>
            <a:r>
              <a:rPr lang="en-US" sz="2000" dirty="0"/>
              <a:t>:</a:t>
            </a:r>
            <a:endParaRPr lang="el-GR" sz="2000" dirty="0" err="1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E4F2E6-AD7D-F1F5-2435-11C93D800F92}"/>
              </a:ext>
            </a:extLst>
          </p:cNvPr>
          <p:cNvSpPr txBox="1"/>
          <p:nvPr/>
        </p:nvSpPr>
        <p:spPr>
          <a:xfrm>
            <a:off x="5684511" y="108774"/>
            <a:ext cx="649537" cy="5847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sz="3200" b="1" dirty="0">
                <a:solidFill>
                  <a:srgbClr val="C00000"/>
                </a:solidFill>
              </a:rPr>
              <a:t>(1)</a:t>
            </a:r>
            <a:endParaRPr lang="el-GR" sz="3200" b="1" dirty="0" err="1">
              <a:solidFill>
                <a:srgbClr val="C0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E6A173A-8940-0E33-78E0-0CCBA5F7F0B2}"/>
              </a:ext>
            </a:extLst>
          </p:cNvPr>
          <p:cNvSpPr txBox="1"/>
          <p:nvPr/>
        </p:nvSpPr>
        <p:spPr>
          <a:xfrm>
            <a:off x="7211125" y="5094083"/>
            <a:ext cx="649537" cy="5847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sz="3200" b="1" dirty="0">
                <a:solidFill>
                  <a:srgbClr val="C00000"/>
                </a:solidFill>
              </a:rPr>
              <a:t>(3)</a:t>
            </a:r>
            <a:endParaRPr lang="el-GR" sz="3200" b="1" dirty="0" err="1">
              <a:solidFill>
                <a:srgbClr val="C0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B66969-E7B7-7305-DDB7-A8F023902FD9}"/>
              </a:ext>
            </a:extLst>
          </p:cNvPr>
          <p:cNvSpPr txBox="1"/>
          <p:nvPr/>
        </p:nvSpPr>
        <p:spPr>
          <a:xfrm>
            <a:off x="9935645" y="2825290"/>
            <a:ext cx="649537" cy="5847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l"/>
            <a:r>
              <a:rPr lang="en-US" sz="3200" b="1" dirty="0">
                <a:solidFill>
                  <a:srgbClr val="C00000"/>
                </a:solidFill>
              </a:rPr>
              <a:t>(2)</a:t>
            </a:r>
            <a:endParaRPr lang="el-GR" sz="3200" b="1" dirty="0" err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205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BA1AC4B7-3754-FFAB-1CC2-5D618D5A9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7846" y="1646030"/>
            <a:ext cx="5684579" cy="35659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9E9FE14-D0B8-914E-1C69-1F9E041A9944}"/>
              </a:ext>
            </a:extLst>
          </p:cNvPr>
          <p:cNvSpPr txBox="1"/>
          <p:nvPr/>
        </p:nvSpPr>
        <p:spPr>
          <a:xfrm>
            <a:off x="670261" y="1662042"/>
            <a:ext cx="5264894" cy="34778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1" dirty="0" err="1"/>
              <a:t>Þegar</a:t>
            </a:r>
            <a:r>
              <a:rPr lang="en-US" b="1" dirty="0"/>
              <a:t> </a:t>
            </a:r>
            <a:r>
              <a:rPr lang="en-US" b="1" dirty="0" err="1"/>
              <a:t>leiðbeinendur</a:t>
            </a:r>
            <a:r>
              <a:rPr lang="en-US" b="1" dirty="0"/>
              <a:t> </a:t>
            </a:r>
            <a:r>
              <a:rPr lang="en-US" b="1" dirty="0" err="1"/>
              <a:t>eru</a:t>
            </a:r>
            <a:r>
              <a:rPr lang="en-US" b="1" dirty="0"/>
              <a:t> </a:t>
            </a:r>
            <a:r>
              <a:rPr lang="en-US" b="1" dirty="0" err="1"/>
              <a:t>búnir</a:t>
            </a:r>
            <a:r>
              <a:rPr lang="en-US" b="1" dirty="0"/>
              <a:t> </a:t>
            </a:r>
            <a:r>
              <a:rPr lang="en-US" b="1" dirty="0" err="1"/>
              <a:t>að</a:t>
            </a:r>
            <a:r>
              <a:rPr lang="en-US" b="1" dirty="0"/>
              <a:t> </a:t>
            </a:r>
            <a:r>
              <a:rPr lang="en-US" b="1" dirty="0" err="1"/>
              <a:t>skrá</a:t>
            </a:r>
            <a:r>
              <a:rPr lang="en-US" b="1" dirty="0"/>
              <a:t> sig, </a:t>
            </a:r>
            <a:r>
              <a:rPr lang="en-US" b="1" dirty="0" err="1"/>
              <a:t>eftirfarandi</a:t>
            </a:r>
            <a:r>
              <a:rPr lang="en-US" b="1" dirty="0"/>
              <a:t> </a:t>
            </a:r>
            <a:r>
              <a:rPr lang="en-US" b="1" dirty="0" err="1"/>
              <a:t>aðgerðir</a:t>
            </a:r>
            <a:r>
              <a:rPr lang="en-US" b="1" dirty="0"/>
              <a:t> </a:t>
            </a:r>
            <a:r>
              <a:rPr lang="en-US" b="1" dirty="0" err="1"/>
              <a:t>eru</a:t>
            </a:r>
            <a:r>
              <a:rPr lang="en-US" b="1" dirty="0"/>
              <a:t> </a:t>
            </a:r>
            <a:r>
              <a:rPr lang="en-US" b="1" dirty="0" err="1"/>
              <a:t>í</a:t>
            </a:r>
            <a:r>
              <a:rPr lang="en-US" b="1" dirty="0"/>
              <a:t> </a:t>
            </a:r>
            <a:r>
              <a:rPr lang="en-US" b="1" dirty="0" err="1"/>
              <a:t>boði</a:t>
            </a:r>
            <a:r>
              <a:rPr lang="en-US" b="1" dirty="0"/>
              <a:t>: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dirty="0" err="1"/>
              <a:t>Skilaboð</a:t>
            </a:r>
            <a:r>
              <a:rPr lang="en-US" b="1" dirty="0"/>
              <a:t>: </a:t>
            </a:r>
            <a:r>
              <a:rPr lang="en-US" dirty="0" err="1"/>
              <a:t>Skiptast</a:t>
            </a:r>
            <a:r>
              <a:rPr lang="en-US" dirty="0"/>
              <a:t> </a:t>
            </a:r>
            <a:r>
              <a:rPr lang="en-US" dirty="0" err="1"/>
              <a:t>á</a:t>
            </a:r>
            <a:r>
              <a:rPr lang="en-US" dirty="0"/>
              <a:t> </a:t>
            </a:r>
            <a:r>
              <a:rPr lang="en-US" dirty="0" err="1"/>
              <a:t>skilaboðum</a:t>
            </a:r>
            <a:r>
              <a:rPr lang="en-US" dirty="0"/>
              <a:t> </a:t>
            </a:r>
            <a:r>
              <a:rPr lang="en-US" dirty="0" err="1"/>
              <a:t>við</a:t>
            </a:r>
            <a:r>
              <a:rPr lang="en-US" dirty="0"/>
              <a:t> </a:t>
            </a:r>
            <a:r>
              <a:rPr lang="en-US" dirty="0" err="1"/>
              <a:t>þátttakendur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eru</a:t>
            </a:r>
            <a:r>
              <a:rPr lang="en-US" dirty="0"/>
              <a:t> </a:t>
            </a:r>
            <a:r>
              <a:rPr lang="en-US" dirty="0" err="1"/>
              <a:t>listamenn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leiðbeinendur</a:t>
            </a:r>
            <a:r>
              <a:rPr lang="en-US" dirty="0"/>
              <a:t> 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dirty="0" err="1"/>
              <a:t>Spjall</a:t>
            </a:r>
            <a:r>
              <a:rPr lang="en-US" b="1" dirty="0"/>
              <a:t>: </a:t>
            </a:r>
            <a:r>
              <a:rPr lang="en-US" dirty="0" err="1"/>
              <a:t>Þátttakendur</a:t>
            </a:r>
            <a:r>
              <a:rPr lang="en-US" dirty="0"/>
              <a:t> geta </a:t>
            </a:r>
            <a:r>
              <a:rPr lang="en-US" dirty="0" err="1"/>
              <a:t>spjallað</a:t>
            </a:r>
            <a:r>
              <a:rPr lang="en-US" dirty="0"/>
              <a:t> </a:t>
            </a:r>
            <a:r>
              <a:rPr lang="en-US" dirty="0" err="1"/>
              <a:t>með</a:t>
            </a:r>
            <a:r>
              <a:rPr lang="en-US" dirty="0"/>
              <a:t> </a:t>
            </a:r>
            <a:r>
              <a:rPr lang="en-US" dirty="0" err="1"/>
              <a:t>því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senda</a:t>
            </a:r>
            <a:r>
              <a:rPr lang="en-US" dirty="0"/>
              <a:t> </a:t>
            </a:r>
            <a:r>
              <a:rPr lang="en-US" dirty="0" err="1"/>
              <a:t>texta</a:t>
            </a:r>
            <a:r>
              <a:rPr lang="en-US" dirty="0"/>
              <a:t> </a:t>
            </a:r>
            <a:r>
              <a:rPr lang="en-US" dirty="0" err="1"/>
              <a:t>á</a:t>
            </a:r>
            <a:r>
              <a:rPr lang="en-US" dirty="0"/>
              <a:t> milli </a:t>
            </a:r>
            <a:r>
              <a:rPr lang="en-US" dirty="0" err="1"/>
              <a:t>sín</a:t>
            </a:r>
            <a:r>
              <a:rPr lang="en-US" dirty="0"/>
              <a:t>.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dirty="0" err="1"/>
              <a:t>Spjallþráður</a:t>
            </a:r>
            <a:r>
              <a:rPr lang="en-US" b="1" dirty="0"/>
              <a:t>: </a:t>
            </a:r>
            <a:r>
              <a:rPr lang="en-US" dirty="0" err="1"/>
              <a:t>Hægt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búa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spjallþræði</a:t>
            </a:r>
            <a:r>
              <a:rPr lang="en-US" dirty="0"/>
              <a:t> </a:t>
            </a:r>
            <a:r>
              <a:rPr lang="en-US" dirty="0" err="1"/>
              <a:t>með</a:t>
            </a:r>
            <a:r>
              <a:rPr lang="en-US" dirty="0"/>
              <a:t> </a:t>
            </a:r>
            <a:r>
              <a:rPr lang="en-US" dirty="0" err="1"/>
              <a:t>ákveðnu</a:t>
            </a:r>
            <a:r>
              <a:rPr lang="en-US" dirty="0"/>
              <a:t> </a:t>
            </a:r>
            <a:r>
              <a:rPr lang="en-US" dirty="0" err="1"/>
              <a:t>þema</a:t>
            </a:r>
            <a:r>
              <a:rPr lang="en-US" dirty="0"/>
              <a:t> </a:t>
            </a:r>
            <a:r>
              <a:rPr lang="en-US" dirty="0" err="1"/>
              <a:t>þar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leiðbeinendur</a:t>
            </a:r>
            <a:r>
              <a:rPr lang="en-US" dirty="0"/>
              <a:t> geta </a:t>
            </a:r>
            <a:r>
              <a:rPr lang="en-US" dirty="0" err="1"/>
              <a:t>beðið</a:t>
            </a:r>
            <a:r>
              <a:rPr lang="en-US" dirty="0"/>
              <a:t> </a:t>
            </a:r>
            <a:r>
              <a:rPr lang="en-US" dirty="0" err="1"/>
              <a:t>þátttakendur</a:t>
            </a:r>
            <a:r>
              <a:rPr lang="en-US" dirty="0"/>
              <a:t> </a:t>
            </a:r>
            <a:r>
              <a:rPr lang="en-US" dirty="0" err="1"/>
              <a:t>í</a:t>
            </a:r>
            <a:r>
              <a:rPr lang="en-US" dirty="0"/>
              <a:t> </a:t>
            </a:r>
            <a:r>
              <a:rPr lang="en-US" dirty="0" err="1"/>
              <a:t>námskeiði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taka </a:t>
            </a:r>
            <a:r>
              <a:rPr lang="en-US" dirty="0" err="1"/>
              <a:t>þátt</a:t>
            </a:r>
            <a:r>
              <a:rPr lang="en-US" dirty="0"/>
              <a:t> </a:t>
            </a:r>
            <a:r>
              <a:rPr lang="en-US" dirty="0" err="1"/>
              <a:t>í</a:t>
            </a:r>
            <a:r>
              <a:rPr lang="en-US" dirty="0"/>
              <a:t>. 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dirty="0" err="1"/>
              <a:t>Blogg</a:t>
            </a:r>
            <a:r>
              <a:rPr lang="en-US" b="1" dirty="0"/>
              <a:t>: </a:t>
            </a:r>
            <a:r>
              <a:rPr lang="en-US" dirty="0"/>
              <a:t>Lesa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pósta</a:t>
            </a:r>
            <a:r>
              <a:rPr lang="en-US" dirty="0"/>
              <a:t> </a:t>
            </a:r>
            <a:r>
              <a:rPr lang="en-US" dirty="0" err="1"/>
              <a:t>bloggi</a:t>
            </a:r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D468DE92-38F4-0D8D-93D1-88F8BE637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74717"/>
            <a:ext cx="11059692" cy="605096"/>
          </a:xfrm>
        </p:spPr>
        <p:txBody>
          <a:bodyPr>
            <a:normAutofit/>
          </a:bodyPr>
          <a:lstStyle/>
          <a:p>
            <a:r>
              <a:rPr lang="en-US" dirty="0"/>
              <a:t>HVAÐ ER HÆGT AÐ GERA </a:t>
            </a:r>
            <a:r>
              <a:rPr lang="en-US" dirty="0" err="1"/>
              <a:t>Á</a:t>
            </a:r>
            <a:r>
              <a:rPr lang="en-US" dirty="0"/>
              <a:t> SAMSKIPTASVÆÐINU?</a:t>
            </a:r>
            <a:endParaRPr lang="en-GB" dirty="0"/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id="{B8D8D07A-3795-C581-7DEF-905B5BD14E7D}"/>
              </a:ext>
            </a:extLst>
          </p:cNvPr>
          <p:cNvSpPr/>
          <p:nvPr/>
        </p:nvSpPr>
        <p:spPr>
          <a:xfrm>
            <a:off x="6291414" y="3662855"/>
            <a:ext cx="1238250" cy="1816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B44101DB-9A83-8495-1240-CF3DB9E4A85D}"/>
              </a:ext>
            </a:extLst>
          </p:cNvPr>
          <p:cNvSpPr/>
          <p:nvPr/>
        </p:nvSpPr>
        <p:spPr>
          <a:xfrm>
            <a:off x="6301574" y="3976299"/>
            <a:ext cx="1238250" cy="18168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6D7F47E3-81D2-B479-F0D5-05E7151FF88F}"/>
              </a:ext>
            </a:extLst>
          </p:cNvPr>
          <p:cNvSpPr/>
          <p:nvPr/>
        </p:nvSpPr>
        <p:spPr>
          <a:xfrm>
            <a:off x="6297764" y="4290235"/>
            <a:ext cx="1238250" cy="1816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2629B6B2-C3A0-01D6-5468-3DC58316CF78}"/>
              </a:ext>
            </a:extLst>
          </p:cNvPr>
          <p:cNvSpPr/>
          <p:nvPr/>
        </p:nvSpPr>
        <p:spPr>
          <a:xfrm>
            <a:off x="6333324" y="4946579"/>
            <a:ext cx="1238250" cy="18168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9656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B599308-A139-7369-5B23-A454ADACE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CENTAUR GAGNAGRUNNUR</a:t>
            </a:r>
            <a:endParaRPr lang="el-GR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C9D6B6-393A-D75B-D5DD-0B483B99C6F2}"/>
              </a:ext>
            </a:extLst>
          </p:cNvPr>
          <p:cNvSpPr txBox="1"/>
          <p:nvPr/>
        </p:nvSpPr>
        <p:spPr>
          <a:xfrm>
            <a:off x="670260" y="2074783"/>
            <a:ext cx="7273589" cy="178510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dirty="0" err="1"/>
              <a:t>Þeir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hafa</a:t>
            </a:r>
            <a:r>
              <a:rPr lang="en-US" dirty="0"/>
              <a:t> </a:t>
            </a:r>
            <a:r>
              <a:rPr lang="en-US" dirty="0" err="1"/>
              <a:t>skráð</a:t>
            </a:r>
            <a:r>
              <a:rPr lang="en-US" dirty="0"/>
              <a:t> sig </a:t>
            </a:r>
            <a:r>
              <a:rPr lang="en-US" dirty="0" err="1"/>
              <a:t>á</a:t>
            </a:r>
            <a:r>
              <a:rPr lang="en-US" dirty="0"/>
              <a:t> </a:t>
            </a:r>
            <a:r>
              <a:rPr lang="en-US" dirty="0" err="1"/>
              <a:t>samskiptasvæðið</a:t>
            </a:r>
            <a:r>
              <a:rPr lang="en-US" dirty="0"/>
              <a:t> geta sett inn </a:t>
            </a:r>
            <a:r>
              <a:rPr lang="en-US" dirty="0" err="1"/>
              <a:t>upplýsingar</a:t>
            </a:r>
            <a:r>
              <a:rPr lang="en-US" dirty="0"/>
              <a:t> um </a:t>
            </a:r>
            <a:r>
              <a:rPr lang="en-US" dirty="0" err="1"/>
              <a:t>sjálfan</a:t>
            </a:r>
            <a:r>
              <a:rPr lang="en-US" dirty="0"/>
              <a:t> sig </a:t>
            </a:r>
            <a:r>
              <a:rPr lang="en-US" dirty="0" err="1"/>
              <a:t>t.d.</a:t>
            </a:r>
            <a:r>
              <a:rPr lang="en-US" dirty="0"/>
              <a:t> </a:t>
            </a:r>
            <a:r>
              <a:rPr lang="en-US" dirty="0" err="1"/>
              <a:t>náms</a:t>
            </a:r>
            <a:r>
              <a:rPr lang="en-US" dirty="0"/>
              <a:t>-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starfsferil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upplýsingar</a:t>
            </a:r>
            <a:r>
              <a:rPr lang="en-US" dirty="0"/>
              <a:t> um </a:t>
            </a:r>
            <a:r>
              <a:rPr lang="en-US" dirty="0" err="1"/>
              <a:t>námskeið</a:t>
            </a:r>
            <a:r>
              <a:rPr lang="en-US" dirty="0"/>
              <a:t>.  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dirty="0" err="1"/>
              <a:t>Það</a:t>
            </a:r>
            <a:r>
              <a:rPr lang="en-US" dirty="0"/>
              <a:t> </a:t>
            </a:r>
            <a:r>
              <a:rPr lang="en-US" dirty="0" err="1"/>
              <a:t>þarf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fylla</a:t>
            </a:r>
            <a:r>
              <a:rPr lang="en-US" dirty="0"/>
              <a:t> </a:t>
            </a:r>
            <a:r>
              <a:rPr lang="en-US" dirty="0" err="1"/>
              <a:t>út</a:t>
            </a:r>
            <a:r>
              <a:rPr lang="en-US" dirty="0"/>
              <a:t> </a:t>
            </a:r>
            <a:r>
              <a:rPr lang="en-US" dirty="0" err="1"/>
              <a:t>eyðublað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er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staðar</a:t>
            </a:r>
            <a:r>
              <a:rPr lang="en-US" dirty="0"/>
              <a:t> </a:t>
            </a:r>
            <a:r>
              <a:rPr lang="en-US" dirty="0" err="1"/>
              <a:t>á</a:t>
            </a:r>
            <a:r>
              <a:rPr lang="en-US" dirty="0"/>
              <a:t> </a:t>
            </a:r>
            <a:r>
              <a:rPr lang="en-US" dirty="0" err="1"/>
              <a:t>samskiptasvæðinu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þess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geta sett inn </a:t>
            </a:r>
            <a:r>
              <a:rPr lang="en-US" dirty="0" err="1"/>
              <a:t>þessar</a:t>
            </a:r>
            <a:r>
              <a:rPr lang="en-US" dirty="0"/>
              <a:t> </a:t>
            </a:r>
            <a:r>
              <a:rPr lang="en-US" dirty="0" err="1"/>
              <a:t>upplýsingar</a:t>
            </a:r>
            <a:r>
              <a:rPr lang="en-US" dirty="0"/>
              <a:t>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045248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4B4737E0-F3C5-895E-5E84-C79C2BF56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5031" y="2515970"/>
            <a:ext cx="4709418" cy="3052492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D8946D0A-5EF7-94A4-91B9-CB0A90074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ÆFINGAR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79B502C-804E-FD36-A8D2-2F7AADDB8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Með</a:t>
            </a:r>
            <a:r>
              <a:rPr lang="en-US" dirty="0"/>
              <a:t> </a:t>
            </a:r>
            <a:r>
              <a:rPr lang="en-US" dirty="0" err="1"/>
              <a:t>því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smella</a:t>
            </a:r>
            <a:r>
              <a:rPr lang="en-US" dirty="0"/>
              <a:t> </a:t>
            </a:r>
            <a:r>
              <a:rPr lang="en-US" dirty="0" err="1"/>
              <a:t>á</a:t>
            </a:r>
            <a:r>
              <a:rPr lang="en-US" dirty="0"/>
              <a:t> </a:t>
            </a:r>
            <a:r>
              <a:rPr lang="en-US" i="1" dirty="0" err="1"/>
              <a:t>Æfingar</a:t>
            </a:r>
            <a:r>
              <a:rPr lang="en-US" i="1" dirty="0"/>
              <a:t> </a:t>
            </a:r>
            <a:r>
              <a:rPr lang="en-US" i="1" dirty="0" err="1"/>
              <a:t>fyrir</a:t>
            </a:r>
            <a:r>
              <a:rPr lang="en-US" i="1" dirty="0"/>
              <a:t> </a:t>
            </a:r>
            <a:r>
              <a:rPr lang="en-US" i="1" dirty="0" err="1"/>
              <a:t>leiðbeinendur</a:t>
            </a:r>
            <a:r>
              <a:rPr lang="en-US" dirty="0"/>
              <a:t> </a:t>
            </a:r>
            <a:r>
              <a:rPr lang="en-US" dirty="0" err="1"/>
              <a:t>fæst</a:t>
            </a:r>
            <a:r>
              <a:rPr lang="en-US" dirty="0"/>
              <a:t> </a:t>
            </a:r>
            <a:r>
              <a:rPr lang="en-US" dirty="0" err="1"/>
              <a:t>aðgangur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lista</a:t>
            </a:r>
            <a:r>
              <a:rPr lang="en-US" dirty="0"/>
              <a:t> </a:t>
            </a:r>
            <a:r>
              <a:rPr lang="en-US" dirty="0" err="1"/>
              <a:t>yfir</a:t>
            </a:r>
            <a:r>
              <a:rPr lang="en-US" dirty="0"/>
              <a:t> </a:t>
            </a:r>
            <a:r>
              <a:rPr lang="en-US" dirty="0" err="1"/>
              <a:t>æfingar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leiðbeinendur</a:t>
            </a:r>
            <a:r>
              <a:rPr lang="en-US" dirty="0"/>
              <a:t> geta </a:t>
            </a:r>
            <a:r>
              <a:rPr lang="en-US" dirty="0" err="1"/>
              <a:t>nýtt</a:t>
            </a:r>
            <a:r>
              <a:rPr lang="en-US" dirty="0"/>
              <a:t> </a:t>
            </a:r>
            <a:r>
              <a:rPr lang="en-US" dirty="0" err="1"/>
              <a:t>sér</a:t>
            </a:r>
            <a:r>
              <a:rPr lang="en-US" dirty="0"/>
              <a:t>.</a:t>
            </a:r>
          </a:p>
          <a:p>
            <a:r>
              <a:rPr lang="is-I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Hægt er að notast við leitarsíur til að nálgast æfingar með þeim hæfniþáttum sem leiðbeinandi hefur mestan áhuga á að vinna með</a:t>
            </a:r>
            <a:endParaRPr lang="en-I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l-GR" dirty="0"/>
          </a:p>
        </p:txBody>
      </p:sp>
      <p:sp>
        <p:nvSpPr>
          <p:cNvPr id="8" name="Βέλος: Δεξιό 7">
            <a:extLst>
              <a:ext uri="{FF2B5EF4-FFF2-40B4-BE49-F238E27FC236}">
                <a16:creationId xmlns:a16="http://schemas.microsoft.com/office/drawing/2014/main" id="{D850D0AC-1889-8B46-9606-DF6486C2BF92}"/>
              </a:ext>
            </a:extLst>
          </p:cNvPr>
          <p:cNvSpPr/>
          <p:nvPr/>
        </p:nvSpPr>
        <p:spPr>
          <a:xfrm rot="2776510">
            <a:off x="6545770" y="3077336"/>
            <a:ext cx="1081718" cy="525302"/>
          </a:xfrm>
          <a:custGeom>
            <a:avLst/>
            <a:gdLst>
              <a:gd name="connsiteX0" fmla="*/ 0 w 1081718"/>
              <a:gd name="connsiteY0" fmla="*/ 131326 h 525302"/>
              <a:gd name="connsiteX1" fmla="*/ 417724 w 1081718"/>
              <a:gd name="connsiteY1" fmla="*/ 131326 h 525302"/>
              <a:gd name="connsiteX2" fmla="*/ 819067 w 1081718"/>
              <a:gd name="connsiteY2" fmla="*/ 131326 h 525302"/>
              <a:gd name="connsiteX3" fmla="*/ 819067 w 1081718"/>
              <a:gd name="connsiteY3" fmla="*/ 0 h 525302"/>
              <a:gd name="connsiteX4" fmla="*/ 1081718 w 1081718"/>
              <a:gd name="connsiteY4" fmla="*/ 262651 h 525302"/>
              <a:gd name="connsiteX5" fmla="*/ 819067 w 1081718"/>
              <a:gd name="connsiteY5" fmla="*/ 525302 h 525302"/>
              <a:gd name="connsiteX6" fmla="*/ 819067 w 1081718"/>
              <a:gd name="connsiteY6" fmla="*/ 393977 h 525302"/>
              <a:gd name="connsiteX7" fmla="*/ 401343 w 1081718"/>
              <a:gd name="connsiteY7" fmla="*/ 393977 h 525302"/>
              <a:gd name="connsiteX8" fmla="*/ 0 w 1081718"/>
              <a:gd name="connsiteY8" fmla="*/ 393977 h 525302"/>
              <a:gd name="connsiteX9" fmla="*/ 0 w 1081718"/>
              <a:gd name="connsiteY9" fmla="*/ 131326 h 52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1718" h="525302" extrusionOk="0">
                <a:moveTo>
                  <a:pt x="0" y="131326"/>
                </a:moveTo>
                <a:cubicBezTo>
                  <a:pt x="102129" y="111388"/>
                  <a:pt x="244028" y="148175"/>
                  <a:pt x="417724" y="131326"/>
                </a:cubicBezTo>
                <a:cubicBezTo>
                  <a:pt x="591420" y="114477"/>
                  <a:pt x="704933" y="125548"/>
                  <a:pt x="819067" y="131326"/>
                </a:cubicBezTo>
                <a:cubicBezTo>
                  <a:pt x="816742" y="100432"/>
                  <a:pt x="820018" y="49770"/>
                  <a:pt x="819067" y="0"/>
                </a:cubicBezTo>
                <a:cubicBezTo>
                  <a:pt x="919888" y="78134"/>
                  <a:pt x="981663" y="174120"/>
                  <a:pt x="1081718" y="262651"/>
                </a:cubicBezTo>
                <a:cubicBezTo>
                  <a:pt x="962399" y="373849"/>
                  <a:pt x="934421" y="397211"/>
                  <a:pt x="819067" y="525302"/>
                </a:cubicBezTo>
                <a:cubicBezTo>
                  <a:pt x="813957" y="495681"/>
                  <a:pt x="818147" y="428408"/>
                  <a:pt x="819067" y="393977"/>
                </a:cubicBezTo>
                <a:cubicBezTo>
                  <a:pt x="693618" y="407943"/>
                  <a:pt x="487986" y="380737"/>
                  <a:pt x="401343" y="393977"/>
                </a:cubicBezTo>
                <a:cubicBezTo>
                  <a:pt x="314700" y="407217"/>
                  <a:pt x="138286" y="384424"/>
                  <a:pt x="0" y="393977"/>
                </a:cubicBezTo>
                <a:cubicBezTo>
                  <a:pt x="3877" y="337850"/>
                  <a:pt x="-6891" y="222040"/>
                  <a:pt x="0" y="131326"/>
                </a:cubicBezTo>
                <a:close/>
              </a:path>
            </a:pathLst>
          </a:custGeom>
          <a:noFill/>
          <a:ln w="38100">
            <a:solidFill>
              <a:srgbClr val="C01E24"/>
            </a:solidFill>
            <a:extLst>
              <a:ext uri="{C807C97D-BFC1-408E-A445-0C87EB9F89A2}">
                <ask:lineSketchStyleProps xmlns:ask="http://schemas.microsoft.com/office/drawing/2018/sketchyshapes" sd="853870926">
                  <a:prstGeom prst="rightArrow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939D7BA7-CC8A-24B7-B46F-7AE15C19D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893789" y="274250"/>
            <a:ext cx="1869339" cy="1611499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AB172C8B-6775-1E59-5831-1AA19FEAC0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4837" y="310723"/>
            <a:ext cx="4141691" cy="1374373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92C2C3E4-22C8-2FA8-7712-35EC9A167F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999" y="4674003"/>
            <a:ext cx="6409495" cy="1421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5753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Τίτλος 10">
            <a:extLst>
              <a:ext uri="{FF2B5EF4-FFF2-40B4-BE49-F238E27FC236}">
                <a16:creationId xmlns:a16="http://schemas.microsoft.com/office/drawing/2014/main" id="{70D46B22-84E1-43AA-85C7-DBAEC0E27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032" y="1352412"/>
            <a:ext cx="10515600" cy="618346"/>
          </a:xfrm>
        </p:spPr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</a:rPr>
              <a:t>MARKMIÐ</a:t>
            </a:r>
            <a:endParaRPr lang="el-GR" sz="3200" dirty="0">
              <a:solidFill>
                <a:schemeClr val="tx1"/>
              </a:solidFill>
            </a:endParaRPr>
          </a:p>
        </p:txBody>
      </p:sp>
      <p:sp>
        <p:nvSpPr>
          <p:cNvPr id="13" name="Τίτλος 2">
            <a:extLst>
              <a:ext uri="{FF2B5EF4-FFF2-40B4-BE49-F238E27FC236}">
                <a16:creationId xmlns:a16="http://schemas.microsoft.com/office/drawing/2014/main" id="{ACBE9AD0-B2F0-4ADA-8F10-B83476743F9C}"/>
              </a:ext>
            </a:extLst>
          </p:cNvPr>
          <p:cNvSpPr txBox="1">
            <a:spLocks/>
          </p:cNvSpPr>
          <p:nvPr/>
        </p:nvSpPr>
        <p:spPr>
          <a:xfrm>
            <a:off x="0" y="272796"/>
            <a:ext cx="8998257" cy="61353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l-GR" sz="2200" b="1" kern="1200" dirty="0">
                <a:solidFill>
                  <a:srgbClr val="C01E24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6875C1"/>
                </a:solidFill>
              </a:rPr>
              <a:t>LEIÐBEININGAR: </a:t>
            </a:r>
            <a:r>
              <a:rPr lang="en-US" dirty="0" err="1">
                <a:solidFill>
                  <a:srgbClr val="6875C1"/>
                </a:solidFill>
              </a:rPr>
              <a:t>Notkunarmöguleikar</a:t>
            </a:r>
            <a:r>
              <a:rPr lang="en-US" dirty="0">
                <a:solidFill>
                  <a:srgbClr val="6875C1"/>
                </a:solidFill>
              </a:rPr>
              <a:t> CENTAUR </a:t>
            </a:r>
            <a:r>
              <a:rPr lang="en-US" dirty="0" err="1">
                <a:solidFill>
                  <a:srgbClr val="6875C1"/>
                </a:solidFill>
              </a:rPr>
              <a:t>vefsvæðisins</a:t>
            </a:r>
            <a:r>
              <a:rPr lang="en-US" dirty="0">
                <a:solidFill>
                  <a:srgbClr val="6875C1"/>
                </a:solidFill>
              </a:rPr>
              <a:t>  </a:t>
            </a:r>
          </a:p>
        </p:txBody>
      </p:sp>
      <p:pic>
        <p:nvPicPr>
          <p:cNvPr id="15" name="Γραφικό 14" descr="Στόχος με συμπαγές γέμισμα">
            <a:extLst>
              <a:ext uri="{FF2B5EF4-FFF2-40B4-BE49-F238E27FC236}">
                <a16:creationId xmlns:a16="http://schemas.microsoft.com/office/drawing/2014/main" id="{4313419D-52B3-4469-9529-313D9EB0AF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12367" y="2213810"/>
            <a:ext cx="3779633" cy="3779633"/>
          </a:xfrm>
          <a:prstGeom prst="rect">
            <a:avLst/>
          </a:prstGeom>
        </p:spPr>
      </p:pic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EF95C20-8BB1-4C0C-7B1E-5925DCBE9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00" y="2796988"/>
            <a:ext cx="8103400" cy="3208677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Þegar</a:t>
            </a:r>
            <a:r>
              <a:rPr lang="en-US" dirty="0"/>
              <a:t> </a:t>
            </a:r>
            <a:r>
              <a:rPr lang="en-US" dirty="0" err="1"/>
              <a:t>þú</a:t>
            </a:r>
            <a:r>
              <a:rPr lang="en-US" dirty="0"/>
              <a:t> </a:t>
            </a:r>
            <a:r>
              <a:rPr lang="en-US" dirty="0" err="1"/>
              <a:t>hefur</a:t>
            </a:r>
            <a:r>
              <a:rPr lang="en-US" dirty="0"/>
              <a:t> </a:t>
            </a:r>
            <a:r>
              <a:rPr lang="en-US" dirty="0" err="1"/>
              <a:t>lesið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kynnt</a:t>
            </a:r>
            <a:r>
              <a:rPr lang="en-US" dirty="0"/>
              <a:t> </a:t>
            </a:r>
            <a:r>
              <a:rPr lang="en-US" dirty="0" err="1"/>
              <a:t>þér</a:t>
            </a:r>
            <a:r>
              <a:rPr lang="en-US" dirty="0"/>
              <a:t> </a:t>
            </a:r>
            <a:r>
              <a:rPr lang="en-US" dirty="0" err="1"/>
              <a:t>þessar</a:t>
            </a:r>
            <a:r>
              <a:rPr lang="en-US" dirty="0"/>
              <a:t> </a:t>
            </a:r>
            <a:r>
              <a:rPr lang="en-US" dirty="0" err="1"/>
              <a:t>leiðbeiningar</a:t>
            </a:r>
            <a:r>
              <a:rPr lang="en-US" dirty="0"/>
              <a:t> </a:t>
            </a:r>
            <a:r>
              <a:rPr lang="en-US" dirty="0" err="1"/>
              <a:t>muntu</a:t>
            </a:r>
            <a:r>
              <a:rPr lang="en-US" dirty="0"/>
              <a:t>:</a:t>
            </a:r>
          </a:p>
          <a:p>
            <a:pPr>
              <a:buClr>
                <a:srgbClr val="FFCC53"/>
              </a:buClr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dirty="0" err="1"/>
              <a:t>hafa</a:t>
            </a:r>
            <a:r>
              <a:rPr lang="en-US" dirty="0"/>
              <a:t> </a:t>
            </a:r>
            <a:r>
              <a:rPr lang="en-US" dirty="0" err="1"/>
              <a:t>skoðað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kynnst</a:t>
            </a:r>
            <a:r>
              <a:rPr lang="en-US" dirty="0"/>
              <a:t>  CENTAUR </a:t>
            </a:r>
            <a:r>
              <a:rPr lang="en-US" dirty="0" err="1"/>
              <a:t>vefsvæðinu</a:t>
            </a:r>
            <a:endParaRPr lang="en-US" dirty="0"/>
          </a:p>
          <a:p>
            <a:pPr>
              <a:buClr>
                <a:srgbClr val="FFCC53"/>
              </a:buClr>
              <a:buFont typeface="Wingdings" panose="05000000000000000000" pitchFamily="2" charset="2"/>
              <a:buChar char="ü"/>
            </a:pPr>
            <a:r>
              <a:rPr lang="en-US" dirty="0"/>
              <a:t> geta </a:t>
            </a:r>
            <a:r>
              <a:rPr lang="en-US" dirty="0" err="1"/>
              <a:t>vafrað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skoðað</a:t>
            </a:r>
            <a:r>
              <a:rPr lang="en-US" dirty="0"/>
              <a:t> </a:t>
            </a:r>
            <a:r>
              <a:rPr lang="en-US" dirty="0" err="1"/>
              <a:t>efnið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er </a:t>
            </a:r>
            <a:r>
              <a:rPr lang="en-US" dirty="0" err="1"/>
              <a:t>á</a:t>
            </a:r>
            <a:r>
              <a:rPr lang="en-US" dirty="0"/>
              <a:t> </a:t>
            </a:r>
            <a:r>
              <a:rPr lang="en-US" dirty="0" err="1"/>
              <a:t>vefsvæðinu</a:t>
            </a:r>
            <a:endParaRPr lang="en-US" dirty="0"/>
          </a:p>
          <a:p>
            <a:pPr>
              <a:buClr>
                <a:srgbClr val="FFCC53"/>
              </a:buClr>
              <a:buFont typeface="Wingdings" panose="05000000000000000000" pitchFamily="2" charset="2"/>
              <a:buChar char="ü"/>
            </a:pPr>
            <a:r>
              <a:rPr lang="en-US" dirty="0"/>
              <a:t> </a:t>
            </a:r>
            <a:r>
              <a:rPr lang="en-US" dirty="0" err="1"/>
              <a:t>hafa</a:t>
            </a:r>
            <a:r>
              <a:rPr lang="en-US" dirty="0"/>
              <a:t> </a:t>
            </a:r>
            <a:r>
              <a:rPr lang="en-US" dirty="0" err="1"/>
              <a:t>áttað</a:t>
            </a:r>
            <a:r>
              <a:rPr lang="en-US" dirty="0"/>
              <a:t> </a:t>
            </a:r>
            <a:r>
              <a:rPr lang="en-US" dirty="0" err="1"/>
              <a:t>þig</a:t>
            </a:r>
            <a:r>
              <a:rPr lang="en-US" dirty="0"/>
              <a:t> </a:t>
            </a:r>
            <a:r>
              <a:rPr lang="en-US" dirty="0" err="1"/>
              <a:t>á</a:t>
            </a:r>
            <a:r>
              <a:rPr lang="en-US" dirty="0"/>
              <a:t> </a:t>
            </a:r>
            <a:r>
              <a:rPr lang="en-US" dirty="0" err="1"/>
              <a:t>helstu</a:t>
            </a:r>
            <a:r>
              <a:rPr lang="en-US" dirty="0"/>
              <a:t> </a:t>
            </a:r>
            <a:r>
              <a:rPr lang="en-US" dirty="0" err="1"/>
              <a:t>afurðum</a:t>
            </a:r>
            <a:r>
              <a:rPr lang="en-US" dirty="0"/>
              <a:t> </a:t>
            </a:r>
            <a:r>
              <a:rPr lang="en-US" dirty="0" err="1"/>
              <a:t>verkefnisins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myndað</a:t>
            </a:r>
            <a:r>
              <a:rPr lang="en-US" dirty="0"/>
              <a:t> </a:t>
            </a:r>
            <a:r>
              <a:rPr lang="en-US" dirty="0" err="1"/>
              <a:t>þér</a:t>
            </a:r>
            <a:r>
              <a:rPr lang="en-US" dirty="0"/>
              <a:t> </a:t>
            </a:r>
            <a:r>
              <a:rPr lang="en-US" dirty="0" err="1"/>
              <a:t>skoðun</a:t>
            </a:r>
            <a:r>
              <a:rPr lang="en-US" dirty="0"/>
              <a:t> um </a:t>
            </a:r>
            <a:r>
              <a:rPr lang="en-US" dirty="0" err="1"/>
              <a:t>það</a:t>
            </a:r>
            <a:r>
              <a:rPr lang="en-US" dirty="0"/>
              <a:t> </a:t>
            </a:r>
            <a:r>
              <a:rPr lang="en-US" dirty="0" err="1"/>
              <a:t>hvernig</a:t>
            </a:r>
            <a:r>
              <a:rPr lang="en-US" dirty="0"/>
              <a:t> </a:t>
            </a:r>
            <a:r>
              <a:rPr lang="en-US" dirty="0" err="1"/>
              <a:t>efnið</a:t>
            </a:r>
            <a:r>
              <a:rPr lang="en-US" dirty="0"/>
              <a:t> </a:t>
            </a:r>
            <a:r>
              <a:rPr lang="en-US" dirty="0" err="1"/>
              <a:t>gæti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best </a:t>
            </a:r>
            <a:r>
              <a:rPr lang="en-US" dirty="0" err="1"/>
              <a:t>nýst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30931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8946D0A-5EF7-94A4-91B9-CB0A90074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ÆFINGAR - LEITARSÍUR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79B502C-804E-FD36-A8D2-2F7AADDB8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8" y="1799999"/>
            <a:ext cx="11379078" cy="4865977"/>
          </a:xfrm>
        </p:spPr>
        <p:txBody>
          <a:bodyPr/>
          <a:lstStyle/>
          <a:p>
            <a:r>
              <a:rPr lang="en-US" dirty="0" err="1"/>
              <a:t>Þessi</a:t>
            </a:r>
            <a:r>
              <a:rPr lang="en-US" dirty="0"/>
              <a:t> </a:t>
            </a:r>
            <a:r>
              <a:rPr lang="en-US" dirty="0" err="1"/>
              <a:t>leitarorð</a:t>
            </a:r>
            <a:r>
              <a:rPr lang="en-US" dirty="0"/>
              <a:t> </a:t>
            </a:r>
            <a:r>
              <a:rPr lang="en-US" dirty="0" err="1"/>
              <a:t>eru</a:t>
            </a:r>
            <a:r>
              <a:rPr lang="en-US" dirty="0"/>
              <a:t> </a:t>
            </a:r>
            <a:r>
              <a:rPr lang="en-US" dirty="0" err="1"/>
              <a:t>í</a:t>
            </a:r>
            <a:r>
              <a:rPr lang="en-US" dirty="0"/>
              <a:t> </a:t>
            </a:r>
            <a:r>
              <a:rPr lang="en-US" dirty="0" err="1"/>
              <a:t>boði</a:t>
            </a:r>
            <a:r>
              <a:rPr lang="en-US" dirty="0"/>
              <a:t>: </a:t>
            </a:r>
            <a:r>
              <a:rPr lang="en-US" dirty="0" err="1"/>
              <a:t>Tími</a:t>
            </a:r>
            <a:r>
              <a:rPr lang="en-US" dirty="0"/>
              <a:t>, </a:t>
            </a:r>
            <a:r>
              <a:rPr lang="en-US" dirty="0" err="1"/>
              <a:t>hópastærð</a:t>
            </a:r>
            <a:r>
              <a:rPr lang="en-US" dirty="0"/>
              <a:t>, </a:t>
            </a:r>
            <a:r>
              <a:rPr lang="en-US" dirty="0" err="1"/>
              <a:t>hæfni</a:t>
            </a:r>
            <a:r>
              <a:rPr lang="en-US" dirty="0"/>
              <a:t>/</a:t>
            </a:r>
            <a:r>
              <a:rPr lang="en-US" dirty="0" err="1"/>
              <a:t>færni</a:t>
            </a:r>
            <a:r>
              <a:rPr lang="en-US" dirty="0"/>
              <a:t>, </a:t>
            </a:r>
            <a:r>
              <a:rPr lang="en-US" dirty="0" err="1"/>
              <a:t>áhersla</a:t>
            </a:r>
            <a:r>
              <a:rPr lang="en-US" dirty="0"/>
              <a:t> </a:t>
            </a:r>
            <a:r>
              <a:rPr lang="en-US" dirty="0" err="1"/>
              <a:t>á</a:t>
            </a:r>
            <a:r>
              <a:rPr lang="en-US" dirty="0"/>
              <a:t>, </a:t>
            </a:r>
            <a:r>
              <a:rPr lang="en-US" dirty="0" err="1"/>
              <a:t>þjálfunaraðferð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efla</a:t>
            </a:r>
            <a:r>
              <a:rPr lang="en-US" dirty="0"/>
              <a:t> </a:t>
            </a:r>
            <a:r>
              <a:rPr lang="en-US" dirty="0" err="1"/>
              <a:t>leikni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þekkingu</a:t>
            </a:r>
            <a:r>
              <a:rPr lang="en-US" dirty="0"/>
              <a:t>, </a:t>
            </a:r>
            <a:r>
              <a:rPr lang="en-US" dirty="0" err="1"/>
              <a:t>tegund</a:t>
            </a:r>
            <a:r>
              <a:rPr lang="en-US" dirty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Ορθογώνιο 7">
            <a:extLst>
              <a:ext uri="{FF2B5EF4-FFF2-40B4-BE49-F238E27FC236}">
                <a16:creationId xmlns:a16="http://schemas.microsoft.com/office/drawing/2014/main" id="{0E392A5F-2385-750C-F76A-99DE54292A90}"/>
              </a:ext>
            </a:extLst>
          </p:cNvPr>
          <p:cNvSpPr/>
          <p:nvPr/>
        </p:nvSpPr>
        <p:spPr>
          <a:xfrm>
            <a:off x="10349945" y="0"/>
            <a:ext cx="1842055" cy="382305"/>
          </a:xfrm>
          <a:prstGeom prst="rect">
            <a:avLst/>
          </a:prstGeom>
          <a:solidFill>
            <a:srgbClr val="6875C1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ea typeface="+mj-ea"/>
                <a:cs typeface="+mj-cs"/>
              </a:rPr>
              <a:t>Functionality for a Trainer</a:t>
            </a:r>
            <a:endParaRPr lang="en-US" sz="15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ea typeface="+mj-ea"/>
              <a:cs typeface="+mj-cs"/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50A5E369-FAF7-E469-979B-D208D17D8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981" y="2678612"/>
            <a:ext cx="2591162" cy="1905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52C84079-6C32-93C9-370D-E8DA08C84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0879" y="2730412"/>
            <a:ext cx="2648320" cy="1705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8E34AD5E-2614-F6BF-5001-AE2B79D322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152" y="4820051"/>
            <a:ext cx="2581635" cy="1514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Εικόνα 19">
            <a:extLst>
              <a:ext uri="{FF2B5EF4-FFF2-40B4-BE49-F238E27FC236}">
                <a16:creationId xmlns:a16="http://schemas.microsoft.com/office/drawing/2014/main" id="{05574C9D-5C3E-4EA0-0F81-DE48BB8C66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3072" y="2759170"/>
            <a:ext cx="2534004" cy="2505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Εικόνα 21">
            <a:extLst>
              <a:ext uri="{FF2B5EF4-FFF2-40B4-BE49-F238E27FC236}">
                <a16:creationId xmlns:a16="http://schemas.microsoft.com/office/drawing/2014/main" id="{C171F95F-1C30-E2B5-A5C5-AFE8682AFB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3935" y="2759170"/>
            <a:ext cx="2486372" cy="2791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Εικόνα 23">
            <a:extLst>
              <a:ext uri="{FF2B5EF4-FFF2-40B4-BE49-F238E27FC236}">
                <a16:creationId xmlns:a16="http://schemas.microsoft.com/office/drawing/2014/main" id="{A5322CE4-82B5-7D6F-AFF3-D697909536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9767" y="4553313"/>
            <a:ext cx="2524477" cy="2048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13673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9E9FE14-D0B8-914E-1C69-1F9E041A9944}"/>
              </a:ext>
            </a:extLst>
          </p:cNvPr>
          <p:cNvSpPr txBox="1"/>
          <p:nvPr/>
        </p:nvSpPr>
        <p:spPr>
          <a:xfrm>
            <a:off x="670261" y="1662042"/>
            <a:ext cx="5264894" cy="317009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is-I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Leiðbeinandi getur notað þetta svæði sem viðbót við staðbundið námskeið og þá á netinu. Meginmarkmið með því er að nota námssvæðið við að koma upplýsingum á framfæri eins og: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s-I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kennsluáætlun,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s-I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verkefnaskila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s-I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skipuleggja fundi eða kennslutíma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s-I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auka samskipti þátttakenda eða nemenda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s-I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bjóða þátttakendum að fylla út SMS sjálfsmatslistann. </a:t>
            </a:r>
            <a:endParaRPr lang="en-US" sz="2000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D468DE92-38F4-0D8D-93D1-88F8BE637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74717"/>
            <a:ext cx="11059692" cy="605096"/>
          </a:xfrm>
        </p:spPr>
        <p:txBody>
          <a:bodyPr>
            <a:normAutofit/>
          </a:bodyPr>
          <a:lstStyle/>
          <a:p>
            <a:r>
              <a:rPr lang="en-US" dirty="0"/>
              <a:t>HVAÐ ER HÆGT AÐ GERA </a:t>
            </a:r>
            <a:r>
              <a:rPr lang="en-US" dirty="0" err="1"/>
              <a:t>Á</a:t>
            </a:r>
            <a:r>
              <a:rPr lang="en-US" dirty="0"/>
              <a:t> NÁMSSVÆÐI FYRIR LEIÐBEINENDUR?</a:t>
            </a:r>
            <a:endParaRPr lang="en-GB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788A1ED3-DD30-AE0D-034F-98B3FFD84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6558" y="1679812"/>
            <a:ext cx="5951766" cy="445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8813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243AA209-CE17-19B9-4877-77ADFE7DB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1079999"/>
            <a:ext cx="10872000" cy="893179"/>
          </a:xfrm>
          <a:solidFill>
            <a:srgbClr val="6875C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AFURÐIR </a:t>
            </a:r>
            <a:r>
              <a:rPr lang="en-US" sz="3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FYRIR ÞÁ SEM VILJA TAKA </a:t>
            </a:r>
            <a:br>
              <a:rPr lang="en-US" sz="3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NÁMSKEIÐ EÐA EFLA SIG </a:t>
            </a:r>
            <a:r>
              <a:rPr lang="en-US" sz="31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</a:t>
            </a:r>
            <a:r>
              <a:rPr lang="en-US" sz="3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SÍNU FAGI</a:t>
            </a:r>
            <a:endParaRPr lang="el-GR" sz="3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75632C09-4E3C-F486-F5DF-E548822C06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F4C11D2C-BE3F-2270-2934-735D89B4C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94473" y="2595893"/>
            <a:ext cx="1869339" cy="1611499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A2092DCA-3EB5-1D28-B77C-2165DF389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2160000"/>
            <a:ext cx="3957005" cy="4507045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05260530-E84B-C8BA-7158-DECF084C99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784" y="950245"/>
            <a:ext cx="2753109" cy="115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087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FD6AF900-E0DD-BD9D-EBAC-887D76437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GAGNAGRUNNUR</a:t>
            </a:r>
            <a:endParaRPr lang="el-GR" dirty="0"/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ABB1B4A3-0B75-B558-80AD-83F03B760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Með</a:t>
            </a:r>
            <a:r>
              <a:rPr lang="en-US" dirty="0"/>
              <a:t> </a:t>
            </a:r>
            <a:r>
              <a:rPr lang="en-US" dirty="0" err="1"/>
              <a:t>því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smella</a:t>
            </a:r>
            <a:r>
              <a:rPr lang="en-US" dirty="0"/>
              <a:t> </a:t>
            </a:r>
            <a:r>
              <a:rPr lang="en-US" dirty="0" err="1"/>
              <a:t>á</a:t>
            </a:r>
            <a:r>
              <a:rPr lang="en-US" dirty="0"/>
              <a:t> </a:t>
            </a:r>
            <a:r>
              <a:rPr lang="en-US" i="1" dirty="0" err="1"/>
              <a:t>Gagnagrunnur</a:t>
            </a:r>
            <a:r>
              <a:rPr lang="en-US" dirty="0"/>
              <a:t> </a:t>
            </a:r>
            <a:r>
              <a:rPr lang="en-US" dirty="0" err="1"/>
              <a:t>fæst</a:t>
            </a:r>
            <a:r>
              <a:rPr lang="en-US" dirty="0"/>
              <a:t> </a:t>
            </a:r>
            <a:r>
              <a:rPr lang="en-US" dirty="0" err="1"/>
              <a:t>aðgangur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upplýsingum</a:t>
            </a:r>
            <a:r>
              <a:rPr lang="en-US" dirty="0"/>
              <a:t> um </a:t>
            </a:r>
            <a:r>
              <a:rPr lang="en-US" dirty="0" err="1"/>
              <a:t>leiðbeinendur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námskeið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innihalda</a:t>
            </a:r>
            <a:r>
              <a:rPr lang="en-US" dirty="0"/>
              <a:t> CENTAUR </a:t>
            </a:r>
            <a:r>
              <a:rPr lang="en-US" dirty="0" err="1"/>
              <a:t>æfingarnar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is-I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Einstaklingar geta leitað að leiðbeinanda í gagnagrunninum og þar eru upplýsingar um leiðbeinendur  eins og ferilsskrá, námskeiðsframboð, tímaáætlun og tengiliðaupplýsingar</a:t>
            </a:r>
            <a:r>
              <a:rPr lang="en-US" dirty="0"/>
              <a:t>.</a:t>
            </a:r>
            <a:endParaRPr lang="en-GB" dirty="0"/>
          </a:p>
          <a:p>
            <a:endParaRPr lang="el-GR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90F8D3EB-DFDA-E5A1-1C42-0C013044D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813212">
            <a:off x="6000469" y="410783"/>
            <a:ext cx="1869339" cy="1611499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8868F286-36E7-CC21-C367-3860454A6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991" y="2037821"/>
            <a:ext cx="4639322" cy="161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6659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Εικόνα 8">
            <a:extLst>
              <a:ext uri="{FF2B5EF4-FFF2-40B4-BE49-F238E27FC236}">
                <a16:creationId xmlns:a16="http://schemas.microsoft.com/office/drawing/2014/main" id="{B63A9793-F017-E3C4-632C-7BBE21D5D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6528268" y="132527"/>
            <a:ext cx="1188714" cy="1024754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587CB768-7CE3-1FAD-359C-E4D13F0AB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SJÁLFSMATSSPURNINGALISTI (SMS)</a:t>
            </a:r>
            <a:endParaRPr lang="el-GR" sz="3200" dirty="0">
              <a:solidFill>
                <a:schemeClr val="accent1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3799582-4329-57C5-6D27-5452D9C89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8" y="1799999"/>
            <a:ext cx="5682781" cy="48659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Hægt</a:t>
            </a:r>
            <a:r>
              <a:rPr lang="en-US" dirty="0"/>
              <a:t> er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smella</a:t>
            </a:r>
            <a:r>
              <a:rPr lang="en-US" dirty="0"/>
              <a:t> </a:t>
            </a:r>
            <a:r>
              <a:rPr lang="en-US" dirty="0" err="1"/>
              <a:t>á</a:t>
            </a:r>
            <a:r>
              <a:rPr lang="en-US" dirty="0"/>
              <a:t> </a:t>
            </a:r>
            <a:r>
              <a:rPr lang="en-US" i="1" dirty="0" err="1"/>
              <a:t>Sjálfsmatsspurningalista</a:t>
            </a:r>
            <a:r>
              <a:rPr lang="en-US" dirty="0"/>
              <a:t> </a:t>
            </a:r>
            <a:r>
              <a:rPr lang="en-US" dirty="0" err="1"/>
              <a:t>á</a:t>
            </a:r>
            <a:r>
              <a:rPr lang="en-US" dirty="0"/>
              <a:t> </a:t>
            </a:r>
            <a:r>
              <a:rPr lang="en-US" dirty="0" err="1"/>
              <a:t>heimasíðu</a:t>
            </a:r>
            <a:r>
              <a:rPr lang="en-US" dirty="0"/>
              <a:t> </a:t>
            </a:r>
            <a:r>
              <a:rPr lang="en-US" dirty="0" err="1"/>
              <a:t>verkefnisins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opna</a:t>
            </a:r>
            <a:r>
              <a:rPr lang="en-US" dirty="0"/>
              <a:t> SMS </a:t>
            </a:r>
            <a:r>
              <a:rPr lang="en-US" dirty="0" err="1"/>
              <a:t>sjálfsmatslistann</a:t>
            </a:r>
            <a:r>
              <a:rPr lang="en-US" dirty="0"/>
              <a:t>. </a:t>
            </a:r>
            <a:endParaRPr lang="el-GR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r>
              <a:rPr lang="en-GB" dirty="0" err="1">
                <a:ea typeface="Calibri" panose="020F0502020204030204" pitchFamily="34" charset="0"/>
                <a:cs typeface="Times New Roman" panose="02020603050405020304" pitchFamily="18" charset="0"/>
              </a:rPr>
              <a:t>Þátttakandinn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a typeface="Calibri" panose="020F0502020204030204" pitchFamily="34" charset="0"/>
                <a:cs typeface="Times New Roman" panose="02020603050405020304" pitchFamily="18" charset="0"/>
              </a:rPr>
              <a:t>svarar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fullyrðingum</a:t>
            </a: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út</a:t>
            </a: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frá</a:t>
            </a: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a typeface="Calibri" panose="020F0502020204030204" pitchFamily="34" charset="0"/>
                <a:cs typeface="Times New Roman" panose="02020603050405020304" pitchFamily="18" charset="0"/>
              </a:rPr>
              <a:t>áhugasviði</a:t>
            </a: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a typeface="Calibri" panose="020F0502020204030204" pitchFamily="34" charset="0"/>
                <a:cs typeface="Times New Roman" panose="02020603050405020304" pitchFamily="18" charset="0"/>
              </a:rPr>
              <a:t>sínu</a:t>
            </a: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l-GR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400"/>
              </a:spcAft>
              <a:buClr>
                <a:srgbClr val="6875C1"/>
              </a:buClr>
              <a:buFont typeface="+mj-lt"/>
              <a:buAutoNum type="arabicPeriod"/>
            </a:pPr>
            <a:r>
              <a:rPr lang="en-GB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Í</a:t>
            </a: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hverri</a:t>
            </a: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spurningu</a:t>
            </a: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er </a:t>
            </a:r>
            <a:r>
              <a:rPr lang="en-GB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hægt</a:t>
            </a: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að</a:t>
            </a: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velja</a:t>
            </a: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um </a:t>
            </a:r>
            <a:r>
              <a:rPr lang="en-GB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fimm</a:t>
            </a: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möguleika</a:t>
            </a: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l-GR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0"/>
              </a:spcAft>
              <a:buClr>
                <a:srgbClr val="6875C1"/>
              </a:buClr>
              <a:buFont typeface="+mj-lt"/>
              <a:buAutoNum type="arabicPeriod"/>
            </a:pPr>
            <a:r>
              <a:rPr lang="en-GB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Að</a:t>
            </a: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því</a:t>
            </a: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loknu</a:t>
            </a: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fást</a:t>
            </a: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niðurstöður</a:t>
            </a: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l-GR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477E3F0F-0189-89EB-3299-D98824521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518" y="800697"/>
            <a:ext cx="4477375" cy="1514686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6D299E0C-7C47-8DA8-C711-13FA9E9B33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0779" y="2315383"/>
            <a:ext cx="5458941" cy="422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5982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14A1913-5393-A0E8-797A-E8AFC8CF7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665018"/>
            <a:ext cx="11059692" cy="748146"/>
          </a:xfrm>
        </p:spPr>
        <p:txBody>
          <a:bodyPr>
            <a:normAutofit fontScale="90000"/>
          </a:bodyPr>
          <a:lstStyle/>
          <a:p>
            <a:br>
              <a:rPr lang="en-US" b="0" dirty="0"/>
            </a:br>
            <a:r>
              <a:rPr lang="en-US" sz="4000" dirty="0"/>
              <a:t>NIÐURSTÖÐUR SMS SPURNINGALISTANS</a:t>
            </a:r>
            <a:endParaRPr lang="el-GR" sz="4000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6C8E36A-377A-20C2-2458-D009B9A53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8" y="1799999"/>
            <a:ext cx="5989331" cy="4865977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r>
              <a:rPr lang="en-GB" sz="1800" dirty="0">
                <a:solidFill>
                  <a:srgbClr val="6875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 </a:t>
            </a:r>
            <a:r>
              <a:rPr lang="en-GB" sz="1800" dirty="0" err="1">
                <a:solidFill>
                  <a:srgbClr val="6875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leið</a:t>
            </a:r>
            <a:r>
              <a:rPr lang="en-GB" sz="1800" dirty="0">
                <a:solidFill>
                  <a:srgbClr val="6875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6875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</a:t>
            </a:r>
            <a:r>
              <a:rPr lang="en-GB" sz="1800" dirty="0">
                <a:solidFill>
                  <a:srgbClr val="6875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6875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þátttakandi</a:t>
            </a:r>
            <a:r>
              <a:rPr lang="en-GB" sz="1800" dirty="0">
                <a:solidFill>
                  <a:srgbClr val="6875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6875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hefur</a:t>
            </a:r>
            <a:r>
              <a:rPr lang="en-GB" sz="1800" dirty="0">
                <a:solidFill>
                  <a:srgbClr val="6875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6875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fyllt</a:t>
            </a:r>
            <a:r>
              <a:rPr lang="en-GB" sz="1800" dirty="0">
                <a:solidFill>
                  <a:srgbClr val="6875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6875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út</a:t>
            </a:r>
            <a:r>
              <a:rPr lang="en-GB" sz="1800" dirty="0">
                <a:solidFill>
                  <a:srgbClr val="6875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6875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spurningalistann</a:t>
            </a:r>
            <a:r>
              <a:rPr lang="en-GB" sz="1800" dirty="0">
                <a:solidFill>
                  <a:srgbClr val="6875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6875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birtast</a:t>
            </a:r>
            <a:r>
              <a:rPr lang="en-GB" sz="1800" dirty="0">
                <a:solidFill>
                  <a:srgbClr val="6875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6875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niðurstöður</a:t>
            </a:r>
            <a:r>
              <a:rPr lang="en-GB" sz="1800" dirty="0">
                <a:solidFill>
                  <a:srgbClr val="6875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l-GR" sz="1800" dirty="0">
              <a:solidFill>
                <a:srgbClr val="6875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Birtar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eru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prósentutölur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um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áhugasvið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byggja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svörum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þátttakanda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Ef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niðurstöður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eru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frá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75%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100%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þá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hefur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þátttakandi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svarað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Ég</a:t>
            </a: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hef</a:t>
            </a: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mjög</a:t>
            </a: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mikinn</a:t>
            </a: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áhuga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Ef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niðurstöður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eru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frá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50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74%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þá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hefur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þátttakandi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svarað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Ég</a:t>
            </a: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hef</a:t>
            </a: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mikinn</a:t>
            </a:r>
            <a:r>
              <a:rPr lang="en-GB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áhuga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Prósentutölur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eru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merktar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með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gulu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Efstu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fimm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hæfniþættirnir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eru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merktir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frá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1 -5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að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auðvelda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þátttakendum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að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sjá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hvað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vekur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mestan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áhuga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þeirra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  <p:sp>
        <p:nvSpPr>
          <p:cNvPr id="15" name="Βέλος: Δεξιό 14">
            <a:extLst>
              <a:ext uri="{FF2B5EF4-FFF2-40B4-BE49-F238E27FC236}">
                <a16:creationId xmlns:a16="http://schemas.microsoft.com/office/drawing/2014/main" id="{96A8312E-A890-16DB-2C18-53D85F8F1F2E}"/>
              </a:ext>
            </a:extLst>
          </p:cNvPr>
          <p:cNvSpPr/>
          <p:nvPr/>
        </p:nvSpPr>
        <p:spPr>
          <a:xfrm rot="2776510">
            <a:off x="6006470" y="2207272"/>
            <a:ext cx="1081718" cy="525302"/>
          </a:xfrm>
          <a:custGeom>
            <a:avLst/>
            <a:gdLst>
              <a:gd name="connsiteX0" fmla="*/ 0 w 1081718"/>
              <a:gd name="connsiteY0" fmla="*/ 131326 h 525302"/>
              <a:gd name="connsiteX1" fmla="*/ 417724 w 1081718"/>
              <a:gd name="connsiteY1" fmla="*/ 131326 h 525302"/>
              <a:gd name="connsiteX2" fmla="*/ 819067 w 1081718"/>
              <a:gd name="connsiteY2" fmla="*/ 131326 h 525302"/>
              <a:gd name="connsiteX3" fmla="*/ 819067 w 1081718"/>
              <a:gd name="connsiteY3" fmla="*/ 0 h 525302"/>
              <a:gd name="connsiteX4" fmla="*/ 1081718 w 1081718"/>
              <a:gd name="connsiteY4" fmla="*/ 262651 h 525302"/>
              <a:gd name="connsiteX5" fmla="*/ 819067 w 1081718"/>
              <a:gd name="connsiteY5" fmla="*/ 525302 h 525302"/>
              <a:gd name="connsiteX6" fmla="*/ 819067 w 1081718"/>
              <a:gd name="connsiteY6" fmla="*/ 393977 h 525302"/>
              <a:gd name="connsiteX7" fmla="*/ 401343 w 1081718"/>
              <a:gd name="connsiteY7" fmla="*/ 393977 h 525302"/>
              <a:gd name="connsiteX8" fmla="*/ 0 w 1081718"/>
              <a:gd name="connsiteY8" fmla="*/ 393977 h 525302"/>
              <a:gd name="connsiteX9" fmla="*/ 0 w 1081718"/>
              <a:gd name="connsiteY9" fmla="*/ 131326 h 52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1718" h="525302" extrusionOk="0">
                <a:moveTo>
                  <a:pt x="0" y="131326"/>
                </a:moveTo>
                <a:cubicBezTo>
                  <a:pt x="102129" y="111388"/>
                  <a:pt x="244028" y="148175"/>
                  <a:pt x="417724" y="131326"/>
                </a:cubicBezTo>
                <a:cubicBezTo>
                  <a:pt x="591420" y="114477"/>
                  <a:pt x="704933" y="125548"/>
                  <a:pt x="819067" y="131326"/>
                </a:cubicBezTo>
                <a:cubicBezTo>
                  <a:pt x="816742" y="100432"/>
                  <a:pt x="820018" y="49770"/>
                  <a:pt x="819067" y="0"/>
                </a:cubicBezTo>
                <a:cubicBezTo>
                  <a:pt x="919888" y="78134"/>
                  <a:pt x="981663" y="174120"/>
                  <a:pt x="1081718" y="262651"/>
                </a:cubicBezTo>
                <a:cubicBezTo>
                  <a:pt x="962399" y="373849"/>
                  <a:pt x="934421" y="397211"/>
                  <a:pt x="819067" y="525302"/>
                </a:cubicBezTo>
                <a:cubicBezTo>
                  <a:pt x="813957" y="495681"/>
                  <a:pt x="818147" y="428408"/>
                  <a:pt x="819067" y="393977"/>
                </a:cubicBezTo>
                <a:cubicBezTo>
                  <a:pt x="693618" y="407943"/>
                  <a:pt x="487986" y="380737"/>
                  <a:pt x="401343" y="393977"/>
                </a:cubicBezTo>
                <a:cubicBezTo>
                  <a:pt x="314700" y="407217"/>
                  <a:pt x="138286" y="384424"/>
                  <a:pt x="0" y="393977"/>
                </a:cubicBezTo>
                <a:cubicBezTo>
                  <a:pt x="3877" y="337850"/>
                  <a:pt x="-6891" y="222040"/>
                  <a:pt x="0" y="131326"/>
                </a:cubicBezTo>
                <a:close/>
              </a:path>
            </a:pathLst>
          </a:custGeom>
          <a:noFill/>
          <a:ln w="38100">
            <a:solidFill>
              <a:srgbClr val="C01E24"/>
            </a:solidFill>
            <a:extLst>
              <a:ext uri="{C807C97D-BFC1-408E-A445-0C87EB9F89A2}">
                <ask:lineSketchStyleProps xmlns:ask="http://schemas.microsoft.com/office/drawing/2018/sketchyshapes" sd="853870926">
                  <a:prstGeom prst="rightArrow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DC0CAF75-4757-CABA-D3DE-DD6F237ED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3772" y="3016954"/>
            <a:ext cx="4693920" cy="364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2373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14A1913-5393-A0E8-797A-E8AFC8CF7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NIÐURSTÖÐUR – NÆSTU SKREF</a:t>
            </a:r>
            <a:endParaRPr lang="el-GR" dirty="0"/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6E1A0E7D-6C9C-0A0B-36EA-25416867D5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8000" y="1985736"/>
            <a:ext cx="9294660" cy="4106454"/>
          </a:xfrm>
          <a:solidFill>
            <a:schemeClr val="bg1">
              <a:lumMod val="95000"/>
            </a:schemeClr>
          </a:solidFill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r>
              <a:rPr lang="en-GB" sz="3400" dirty="0" err="1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Einstaklingar</a:t>
            </a:r>
            <a:r>
              <a:rPr lang="en-GB" sz="3400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400" dirty="0" err="1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hafa</a:t>
            </a:r>
            <a:r>
              <a:rPr lang="en-GB" sz="3400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400" dirty="0" err="1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</a:t>
            </a:r>
            <a:r>
              <a:rPr lang="en-GB" sz="3400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um </a:t>
            </a:r>
            <a:r>
              <a:rPr lang="en-GB" sz="3400" dirty="0" err="1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að</a:t>
            </a:r>
            <a:r>
              <a:rPr lang="en-GB" sz="3400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taka </a:t>
            </a:r>
            <a:r>
              <a:rPr lang="en-GB" sz="3400" dirty="0" err="1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námskeið</a:t>
            </a:r>
            <a:r>
              <a:rPr lang="en-GB" sz="3400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400" dirty="0" err="1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með</a:t>
            </a:r>
            <a:r>
              <a:rPr lang="en-GB" sz="3400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400" dirty="0" err="1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leiðbeinenda</a:t>
            </a:r>
            <a:r>
              <a:rPr lang="en-GB" sz="3400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400" dirty="0" err="1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eða</a:t>
            </a:r>
            <a:r>
              <a:rPr lang="en-GB" sz="3400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400" dirty="0" err="1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gera</a:t>
            </a:r>
            <a:r>
              <a:rPr lang="en-GB" sz="3400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400" dirty="0" err="1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sjálfsnámsæfingar</a:t>
            </a:r>
            <a:r>
              <a:rPr lang="en-GB" sz="3400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400" dirty="0" err="1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lang="en-GB" sz="3400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400" dirty="0" err="1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leiðbeinanda</a:t>
            </a:r>
            <a:r>
              <a:rPr lang="en-GB" sz="3400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en-IS" sz="3400" dirty="0">
              <a:effectLst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"/>
              <a:tabLst>
                <a:tab pos="914400" algn="l"/>
              </a:tabLst>
            </a:pPr>
            <a:r>
              <a:rPr lang="is-IS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 viðkomandi hefur áhuga á að fara á námskeið með leiðbeinanda getur hann hlaðið niðurstöðum SMS niður eða prentað niðurstöðurnar og sent á leiðbeinanda.</a:t>
            </a:r>
            <a:endParaRPr lang="en-IS" sz="3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"/>
              <a:tabLst>
                <a:tab pos="914400" algn="l"/>
              </a:tabLst>
            </a:pPr>
            <a:r>
              <a:rPr lang="is-IS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 viðkomandi hefur áhuga á sjálfsnámskeiðum þá getur hann valið að fá lista yfir þær sjálfsnámsæfingar sem tengjast hans áhugaviðum. </a:t>
            </a:r>
            <a:endParaRPr lang="en-IS" sz="3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Wingdings" pitchFamily="2" charset="2"/>
              <a:buChar char=""/>
              <a:tabLst>
                <a:tab pos="914400" algn="l"/>
              </a:tabLst>
            </a:pPr>
            <a:r>
              <a:rPr lang="is-IS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Hægt er að skoða lista yfir allar æfingar í heild með með því að  heimsækja eftirfarandi svæði: </a:t>
            </a:r>
            <a:r>
              <a:rPr lang="is-IS" sz="3100" u="none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https://training.centaur-project.eu/virtual-exercises</a:t>
            </a:r>
            <a:r>
              <a:rPr lang="is-IS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eða með því að hlaða niður CENTAUR snjallsíma appinu.</a:t>
            </a:r>
            <a:endParaRPr lang="en-IS" sz="3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endParaRPr lang="en-GB" sz="2000" dirty="0">
              <a:solidFill>
                <a:srgbClr val="4472C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666099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ACB6F91-B0C2-D435-9A42-C1A1A30D8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SJÁLFSNÁMSÆFINGAR OG CENTAUR SNJALLSÍMAAPP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5955F24-DEBE-1B1B-5BC1-7EB47CA38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775" y="1799999"/>
            <a:ext cx="5675804" cy="5762139"/>
          </a:xfrm>
        </p:spPr>
        <p:txBody>
          <a:bodyPr>
            <a:normAutofit/>
          </a:bodyPr>
          <a:lstStyle/>
          <a:p>
            <a:r>
              <a:rPr lang="is-IS" b="1" dirty="0">
                <a:effectLst/>
                <a:ea typeface="Times New Roman" panose="02020603050405020304" pitchFamily="18" charset="0"/>
              </a:rPr>
              <a:t>CENTAUR snjallsímaappið</a:t>
            </a:r>
            <a:r>
              <a:rPr lang="is-IS" dirty="0">
                <a:effectLst/>
                <a:ea typeface="Times New Roman" panose="02020603050405020304" pitchFamily="18" charset="0"/>
              </a:rPr>
              <a:t> má nálgast með því smella á  sjálfsnámsæfingar á vefsvæði verkefnisins</a:t>
            </a:r>
            <a:r>
              <a:rPr lang="en-US" dirty="0"/>
              <a:t>.</a:t>
            </a:r>
            <a:r>
              <a:rPr lang="is-IS" dirty="0">
                <a:effectLst/>
                <a:ea typeface="Times New Roman" panose="02020603050405020304" pitchFamily="18" charset="0"/>
              </a:rPr>
              <a:t> </a:t>
            </a:r>
          </a:p>
          <a:p>
            <a:r>
              <a:rPr lang="is-IS" dirty="0">
                <a:effectLst/>
                <a:ea typeface="Times New Roman" panose="02020603050405020304" pitchFamily="18" charset="0"/>
              </a:rPr>
              <a:t>Snjallsímaappið býður einstaklingum að finna sjálfsnámsæfingar á grípandi hátt með aðstoð persónugervinga (avatar´s)  þar sem stuðst er við leikjadýnamík (gamification).  </a:t>
            </a:r>
            <a:endParaRPr lang="en-US" dirty="0"/>
          </a:p>
          <a:p>
            <a:endParaRPr lang="el-GR" sz="2200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307E64F4-614B-4CF5-8B70-AEA9FA55C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507977">
            <a:off x="6022069" y="4600121"/>
            <a:ext cx="2185917" cy="1884411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F4DFC5A3-9788-23F1-030F-1413E9D01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3450" y="293366"/>
            <a:ext cx="6670949" cy="27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056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is-IS" altLang="en-I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1B32A524-BCBA-0BCA-EBDB-DA2FEEB47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5473" y="2192993"/>
            <a:ext cx="5127684" cy="181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7423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2A9D2FE7-07B6-1134-9A6A-F6D67F6D3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545" y="2119818"/>
            <a:ext cx="5505194" cy="21879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9E9FE14-D0B8-914E-1C69-1F9E041A9944}"/>
              </a:ext>
            </a:extLst>
          </p:cNvPr>
          <p:cNvSpPr txBox="1"/>
          <p:nvPr/>
        </p:nvSpPr>
        <p:spPr>
          <a:xfrm>
            <a:off x="670261" y="1662042"/>
            <a:ext cx="4968783" cy="236988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err="1"/>
              <a:t>Heimsækið</a:t>
            </a:r>
            <a:r>
              <a:rPr lang="en-US" dirty="0"/>
              <a:t> </a:t>
            </a:r>
            <a:r>
              <a:rPr lang="en-US" dirty="0" err="1"/>
              <a:t>heimasíðu</a:t>
            </a:r>
            <a:r>
              <a:rPr lang="en-US" dirty="0"/>
              <a:t> </a:t>
            </a:r>
            <a:r>
              <a:rPr lang="en-US" dirty="0" err="1"/>
              <a:t>verkefnisins</a:t>
            </a:r>
            <a:endParaRPr lang="en-US" dirty="0"/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	 </a:t>
            </a:r>
            <a:r>
              <a:rPr lang="en-US" dirty="0">
                <a:hlinkClick r:id="rId3"/>
              </a:rPr>
              <a:t>https://centaur-project.eu</a:t>
            </a:r>
            <a:r>
              <a:rPr lang="en-US" dirty="0"/>
              <a:t> 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2.  </a:t>
            </a:r>
            <a:r>
              <a:rPr lang="en-US" dirty="0" err="1"/>
              <a:t>Veljið</a:t>
            </a:r>
            <a:r>
              <a:rPr lang="en-US" dirty="0"/>
              <a:t> </a:t>
            </a:r>
            <a:r>
              <a:rPr lang="en-US" dirty="0" err="1"/>
              <a:t>samstarfsaðila</a:t>
            </a:r>
            <a:r>
              <a:rPr lang="en-US" dirty="0"/>
              <a:t>: 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endParaRPr lang="en-US" dirty="0"/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3. </a:t>
            </a:r>
            <a:r>
              <a:rPr lang="en-GB" dirty="0" err="1"/>
              <a:t>Veljið</a:t>
            </a:r>
            <a:r>
              <a:rPr lang="en-GB" dirty="0"/>
              <a:t> </a:t>
            </a:r>
            <a:r>
              <a:rPr lang="en-GB" dirty="0" err="1"/>
              <a:t>þann</a:t>
            </a:r>
            <a:r>
              <a:rPr lang="en-GB" dirty="0"/>
              <a:t> </a:t>
            </a:r>
            <a:r>
              <a:rPr lang="en-GB" dirty="0" err="1"/>
              <a:t>samstarfsaðila</a:t>
            </a:r>
            <a:r>
              <a:rPr lang="en-GB" dirty="0"/>
              <a:t> </a:t>
            </a:r>
            <a:r>
              <a:rPr lang="en-GB" dirty="0" err="1"/>
              <a:t>sem</a:t>
            </a:r>
            <a:r>
              <a:rPr lang="en-GB" dirty="0"/>
              <a:t> </a:t>
            </a:r>
            <a:r>
              <a:rPr lang="en-GB" dirty="0" err="1"/>
              <a:t>þið</a:t>
            </a:r>
            <a:r>
              <a:rPr lang="en-GB" dirty="0"/>
              <a:t> </a:t>
            </a:r>
            <a:r>
              <a:rPr lang="en-GB" dirty="0" err="1"/>
              <a:t>viljið</a:t>
            </a:r>
            <a:r>
              <a:rPr lang="en-GB" dirty="0"/>
              <a:t> </a:t>
            </a:r>
            <a:r>
              <a:rPr lang="en-GB" dirty="0" err="1"/>
              <a:t>hafa</a:t>
            </a:r>
            <a:r>
              <a:rPr lang="en-GB" dirty="0"/>
              <a:t> </a:t>
            </a:r>
            <a:r>
              <a:rPr lang="en-GB" dirty="0" err="1"/>
              <a:t>samband</a:t>
            </a:r>
            <a:r>
              <a:rPr lang="en-GB" dirty="0"/>
              <a:t> </a:t>
            </a:r>
            <a:r>
              <a:rPr lang="en-GB" dirty="0" err="1"/>
              <a:t>við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sendið</a:t>
            </a:r>
            <a:r>
              <a:rPr lang="en-GB" dirty="0"/>
              <a:t> </a:t>
            </a:r>
            <a:r>
              <a:rPr lang="en-GB" dirty="0" err="1"/>
              <a:t>þeim</a:t>
            </a:r>
            <a:r>
              <a:rPr lang="en-GB" dirty="0"/>
              <a:t> </a:t>
            </a:r>
            <a:r>
              <a:rPr lang="en-GB" dirty="0" err="1"/>
              <a:t>tölvupóst</a:t>
            </a:r>
            <a:r>
              <a:rPr lang="en-GB" dirty="0"/>
              <a:t>. </a:t>
            </a: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D468DE92-38F4-0D8D-93D1-88F8BE637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0" y="823268"/>
            <a:ext cx="11059692" cy="861828"/>
          </a:xfrm>
        </p:spPr>
        <p:txBody>
          <a:bodyPr>
            <a:normAutofit/>
          </a:bodyPr>
          <a:lstStyle/>
          <a:p>
            <a:r>
              <a:rPr lang="en-US" sz="2400" dirty="0"/>
              <a:t>HVERNIG ER HÆGT AÐ NÁLGAST  CENTAUR SAMSTARFSAÐILA?</a:t>
            </a:r>
            <a:endParaRPr lang="en-GB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17C60-9583-C3E7-1A02-F8D862C6DCD8}"/>
              </a:ext>
            </a:extLst>
          </p:cNvPr>
          <p:cNvSpPr txBox="1"/>
          <p:nvPr/>
        </p:nvSpPr>
        <p:spPr>
          <a:xfrm>
            <a:off x="1925377" y="2119818"/>
            <a:ext cx="6121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 </a:t>
            </a:r>
          </a:p>
          <a:p>
            <a:r>
              <a:rPr lang="en-GB" dirty="0">
                <a:hlinkClick r:id="rId4"/>
              </a:rPr>
              <a:t>  </a:t>
            </a:r>
          </a:p>
          <a:p>
            <a:endParaRPr lang="en-GB" dirty="0">
              <a:hlinkClick r:id="rId4"/>
            </a:endParaRPr>
          </a:p>
          <a:p>
            <a:r>
              <a:rPr lang="en-GB" dirty="0">
                <a:hlinkClick r:id="rId5"/>
              </a:rPr>
              <a:t>CENTAUR Partners</a:t>
            </a:r>
            <a:endParaRPr lang="en-GB" dirty="0"/>
          </a:p>
        </p:txBody>
      </p:sp>
      <p:sp>
        <p:nvSpPr>
          <p:cNvPr id="11" name="Βέλος: Δεξιό 10">
            <a:extLst>
              <a:ext uri="{FF2B5EF4-FFF2-40B4-BE49-F238E27FC236}">
                <a16:creationId xmlns:a16="http://schemas.microsoft.com/office/drawing/2014/main" id="{F4539096-F1B5-D8FF-C70E-444C928BD70F}"/>
              </a:ext>
            </a:extLst>
          </p:cNvPr>
          <p:cNvSpPr/>
          <p:nvPr/>
        </p:nvSpPr>
        <p:spPr>
          <a:xfrm rot="8322147">
            <a:off x="8085603" y="1778333"/>
            <a:ext cx="1081718" cy="525302"/>
          </a:xfrm>
          <a:custGeom>
            <a:avLst/>
            <a:gdLst>
              <a:gd name="connsiteX0" fmla="*/ 0 w 1081718"/>
              <a:gd name="connsiteY0" fmla="*/ 131326 h 525302"/>
              <a:gd name="connsiteX1" fmla="*/ 417724 w 1081718"/>
              <a:gd name="connsiteY1" fmla="*/ 131326 h 525302"/>
              <a:gd name="connsiteX2" fmla="*/ 819067 w 1081718"/>
              <a:gd name="connsiteY2" fmla="*/ 131326 h 525302"/>
              <a:gd name="connsiteX3" fmla="*/ 819067 w 1081718"/>
              <a:gd name="connsiteY3" fmla="*/ 0 h 525302"/>
              <a:gd name="connsiteX4" fmla="*/ 1081718 w 1081718"/>
              <a:gd name="connsiteY4" fmla="*/ 262651 h 525302"/>
              <a:gd name="connsiteX5" fmla="*/ 819067 w 1081718"/>
              <a:gd name="connsiteY5" fmla="*/ 525302 h 525302"/>
              <a:gd name="connsiteX6" fmla="*/ 819067 w 1081718"/>
              <a:gd name="connsiteY6" fmla="*/ 393977 h 525302"/>
              <a:gd name="connsiteX7" fmla="*/ 401343 w 1081718"/>
              <a:gd name="connsiteY7" fmla="*/ 393977 h 525302"/>
              <a:gd name="connsiteX8" fmla="*/ 0 w 1081718"/>
              <a:gd name="connsiteY8" fmla="*/ 393977 h 525302"/>
              <a:gd name="connsiteX9" fmla="*/ 0 w 1081718"/>
              <a:gd name="connsiteY9" fmla="*/ 131326 h 52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1718" h="525302" extrusionOk="0">
                <a:moveTo>
                  <a:pt x="0" y="131326"/>
                </a:moveTo>
                <a:cubicBezTo>
                  <a:pt x="102129" y="111388"/>
                  <a:pt x="244028" y="148175"/>
                  <a:pt x="417724" y="131326"/>
                </a:cubicBezTo>
                <a:cubicBezTo>
                  <a:pt x="591420" y="114477"/>
                  <a:pt x="704933" y="125548"/>
                  <a:pt x="819067" y="131326"/>
                </a:cubicBezTo>
                <a:cubicBezTo>
                  <a:pt x="816742" y="100432"/>
                  <a:pt x="820018" y="49770"/>
                  <a:pt x="819067" y="0"/>
                </a:cubicBezTo>
                <a:cubicBezTo>
                  <a:pt x="919888" y="78134"/>
                  <a:pt x="981663" y="174120"/>
                  <a:pt x="1081718" y="262651"/>
                </a:cubicBezTo>
                <a:cubicBezTo>
                  <a:pt x="962399" y="373849"/>
                  <a:pt x="934421" y="397211"/>
                  <a:pt x="819067" y="525302"/>
                </a:cubicBezTo>
                <a:cubicBezTo>
                  <a:pt x="813957" y="495681"/>
                  <a:pt x="818147" y="428408"/>
                  <a:pt x="819067" y="393977"/>
                </a:cubicBezTo>
                <a:cubicBezTo>
                  <a:pt x="693618" y="407943"/>
                  <a:pt x="487986" y="380737"/>
                  <a:pt x="401343" y="393977"/>
                </a:cubicBezTo>
                <a:cubicBezTo>
                  <a:pt x="314700" y="407217"/>
                  <a:pt x="138286" y="384424"/>
                  <a:pt x="0" y="393977"/>
                </a:cubicBezTo>
                <a:cubicBezTo>
                  <a:pt x="3877" y="337850"/>
                  <a:pt x="-6891" y="222040"/>
                  <a:pt x="0" y="131326"/>
                </a:cubicBezTo>
                <a:close/>
              </a:path>
            </a:pathLst>
          </a:custGeom>
          <a:noFill/>
          <a:ln w="38100">
            <a:solidFill>
              <a:srgbClr val="C01E24"/>
            </a:solidFill>
            <a:extLst>
              <a:ext uri="{C807C97D-BFC1-408E-A445-0C87EB9F89A2}">
                <ask:lineSketchStyleProps xmlns:ask="http://schemas.microsoft.com/office/drawing/2018/sketchyshapes" sd="853870926">
                  <a:prstGeom prst="rightArrow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1229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59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Τίτλος 6">
            <a:extLst>
              <a:ext uri="{FF2B5EF4-FFF2-40B4-BE49-F238E27FC236}">
                <a16:creationId xmlns:a16="http://schemas.microsoft.com/office/drawing/2014/main" id="{88F39797-8ECA-4CC0-ADFC-28793E1CA72E}"/>
              </a:ext>
            </a:extLst>
          </p:cNvPr>
          <p:cNvSpPr txBox="1">
            <a:spLocks/>
          </p:cNvSpPr>
          <p:nvPr/>
        </p:nvSpPr>
        <p:spPr>
          <a:xfrm>
            <a:off x="6096000" y="751932"/>
            <a:ext cx="5855511" cy="32387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l-GR" sz="2000" kern="1200" dirty="0">
                <a:solidFill>
                  <a:srgbClr val="7030A0"/>
                </a:solidFill>
                <a:latin typeface="Gill Sans Ultra Bold" panose="020B0A02020104020203" pitchFamily="34" charset="0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400" b="1" dirty="0" err="1">
                <a:solidFill>
                  <a:srgbClr val="6875C1"/>
                </a:solidFill>
                <a:latin typeface="+mj-lt"/>
              </a:rPr>
              <a:t>Takk</a:t>
            </a:r>
            <a:r>
              <a:rPr lang="en-US" sz="4400" b="1" dirty="0">
                <a:solidFill>
                  <a:srgbClr val="6875C1"/>
                </a:solidFill>
                <a:latin typeface="+mj-lt"/>
              </a:rPr>
              <a:t> </a:t>
            </a:r>
            <a:r>
              <a:rPr lang="en-US" sz="4400" b="1" dirty="0" err="1">
                <a:solidFill>
                  <a:srgbClr val="6875C1"/>
                </a:solidFill>
                <a:latin typeface="+mj-lt"/>
              </a:rPr>
              <a:t>fyrir</a:t>
            </a:r>
            <a:r>
              <a:rPr lang="en-US" sz="4400" b="1" dirty="0">
                <a:solidFill>
                  <a:srgbClr val="6875C1"/>
                </a:solidFill>
                <a:latin typeface="+mj-lt"/>
              </a:rPr>
              <a:t> !</a:t>
            </a:r>
            <a:br>
              <a:rPr lang="en-US" sz="4400" dirty="0">
                <a:solidFill>
                  <a:srgbClr val="6875C1"/>
                </a:solidFill>
                <a:latin typeface="+mj-lt"/>
              </a:rPr>
            </a:br>
            <a:endParaRPr lang="en-US" sz="4400" dirty="0">
              <a:solidFill>
                <a:srgbClr val="6875C1"/>
              </a:solidFill>
              <a:latin typeface="+mj-lt"/>
            </a:endParaRPr>
          </a:p>
        </p:txBody>
      </p:sp>
      <p:grpSp>
        <p:nvGrpSpPr>
          <p:cNvPr id="75" name="Group 61">
            <a:extLst>
              <a:ext uri="{FF2B5EF4-FFF2-40B4-BE49-F238E27FC236}">
                <a16:creationId xmlns:a16="http://schemas.microsoft.com/office/drawing/2014/main" id="{05BBA018-FA75-43BF-99E6-1F5245727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2753" y="703679"/>
            <a:ext cx="753718" cy="1016562"/>
            <a:chOff x="422753" y="703679"/>
            <a:chExt cx="753718" cy="1016562"/>
          </a:xfrm>
        </p:grpSpPr>
        <p:sp>
          <p:nvSpPr>
            <p:cNvPr id="76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956" y="703679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1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2753" y="1562696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1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8" name="Freeform: Shape 65">
            <a:extLst>
              <a:ext uri="{FF2B5EF4-FFF2-40B4-BE49-F238E27FC236}">
                <a16:creationId xmlns:a16="http://schemas.microsoft.com/office/drawing/2014/main" id="{AB673405-BF85-493E-8558-0DCBEDB2B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79610"/>
            <a:ext cx="4831130" cy="4078390"/>
          </a:xfrm>
          <a:custGeom>
            <a:avLst/>
            <a:gdLst>
              <a:gd name="connsiteX0" fmla="*/ 1960035 w 4831130"/>
              <a:gd name="connsiteY0" fmla="*/ 0 h 4078390"/>
              <a:gd name="connsiteX1" fmla="*/ 4831130 w 4831130"/>
              <a:gd name="connsiteY1" fmla="*/ 2871095 h 4078390"/>
              <a:gd name="connsiteX2" fmla="*/ 4605505 w 4831130"/>
              <a:gd name="connsiteY2" fmla="*/ 3988655 h 4078390"/>
              <a:gd name="connsiteX3" fmla="*/ 4562278 w 4831130"/>
              <a:gd name="connsiteY3" fmla="*/ 4078390 h 4078390"/>
              <a:gd name="connsiteX4" fmla="*/ 0 w 4831130"/>
              <a:gd name="connsiteY4" fmla="*/ 4078390 h 4078390"/>
              <a:gd name="connsiteX5" fmla="*/ 0 w 4831130"/>
              <a:gd name="connsiteY5" fmla="*/ 777181 h 4078390"/>
              <a:gd name="connsiteX6" fmla="*/ 133752 w 4831130"/>
              <a:gd name="connsiteY6" fmla="*/ 655619 h 4078390"/>
              <a:gd name="connsiteX7" fmla="*/ 1960035 w 4831130"/>
              <a:gd name="connsiteY7" fmla="*/ 0 h 4078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1130" h="4078390">
                <a:moveTo>
                  <a:pt x="1960035" y="0"/>
                </a:moveTo>
                <a:cubicBezTo>
                  <a:pt x="3545697" y="0"/>
                  <a:pt x="4831130" y="1285433"/>
                  <a:pt x="4831130" y="2871095"/>
                </a:cubicBezTo>
                <a:cubicBezTo>
                  <a:pt x="4831130" y="3267511"/>
                  <a:pt x="4750791" y="3645162"/>
                  <a:pt x="4605505" y="3988655"/>
                </a:cubicBezTo>
                <a:lnTo>
                  <a:pt x="4562278" y="4078390"/>
                </a:lnTo>
                <a:lnTo>
                  <a:pt x="0" y="4078390"/>
                </a:lnTo>
                <a:lnTo>
                  <a:pt x="0" y="777181"/>
                </a:lnTo>
                <a:lnTo>
                  <a:pt x="133752" y="655619"/>
                </a:lnTo>
                <a:cubicBezTo>
                  <a:pt x="630047" y="246040"/>
                  <a:pt x="1266308" y="0"/>
                  <a:pt x="196003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9" name="Freeform: Shape 67">
            <a:extLst>
              <a:ext uri="{FF2B5EF4-FFF2-40B4-BE49-F238E27FC236}">
                <a16:creationId xmlns:a16="http://schemas.microsoft.com/office/drawing/2014/main" id="{C64EAE84-A813-4501-BC71-DBD14BA02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59782" y="1"/>
            <a:ext cx="4195674" cy="3095741"/>
          </a:xfrm>
          <a:custGeom>
            <a:avLst/>
            <a:gdLst>
              <a:gd name="connsiteX0" fmla="*/ 252211 w 4195674"/>
              <a:gd name="connsiteY0" fmla="*/ 0 h 3095741"/>
              <a:gd name="connsiteX1" fmla="*/ 3943464 w 4195674"/>
              <a:gd name="connsiteY1" fmla="*/ 0 h 3095741"/>
              <a:gd name="connsiteX2" fmla="*/ 4030816 w 4195674"/>
              <a:gd name="connsiteY2" fmla="*/ 181331 h 3095741"/>
              <a:gd name="connsiteX3" fmla="*/ 4195674 w 4195674"/>
              <a:gd name="connsiteY3" fmla="*/ 997904 h 3095741"/>
              <a:gd name="connsiteX4" fmla="*/ 2097837 w 4195674"/>
              <a:gd name="connsiteY4" fmla="*/ 3095741 h 3095741"/>
              <a:gd name="connsiteX5" fmla="*/ 0 w 4195674"/>
              <a:gd name="connsiteY5" fmla="*/ 997904 h 3095741"/>
              <a:gd name="connsiteX6" fmla="*/ 164859 w 4195674"/>
              <a:gd name="connsiteY6" fmla="*/ 181331 h 309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5674" h="3095741">
                <a:moveTo>
                  <a:pt x="252211" y="0"/>
                </a:moveTo>
                <a:lnTo>
                  <a:pt x="3943464" y="0"/>
                </a:lnTo>
                <a:lnTo>
                  <a:pt x="4030816" y="181331"/>
                </a:lnTo>
                <a:cubicBezTo>
                  <a:pt x="4136972" y="432313"/>
                  <a:pt x="4195674" y="708253"/>
                  <a:pt x="4195674" y="997904"/>
                </a:cubicBezTo>
                <a:cubicBezTo>
                  <a:pt x="4195674" y="2156507"/>
                  <a:pt x="3256440" y="3095741"/>
                  <a:pt x="2097837" y="3095741"/>
                </a:cubicBezTo>
                <a:cubicBezTo>
                  <a:pt x="939234" y="3095741"/>
                  <a:pt x="0" y="2156507"/>
                  <a:pt x="0" y="997904"/>
                </a:cubicBezTo>
                <a:cubicBezTo>
                  <a:pt x="0" y="708253"/>
                  <a:pt x="58702" y="432313"/>
                  <a:pt x="164859" y="1813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" name="Picture 5">
            <a:extLst>
              <a:ext uri="{FF2B5EF4-FFF2-40B4-BE49-F238E27FC236}">
                <a16:creationId xmlns:a16="http://schemas.microsoft.com/office/drawing/2014/main" id="{2B4EC7FF-7919-4EE7-8992-C34F2E548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6211" y="165871"/>
            <a:ext cx="2353922" cy="2353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4628E1D0-C1C8-2A06-3EA3-93F347585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1" y="4415870"/>
            <a:ext cx="4891010" cy="181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81" name="Straight Connector 71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3" descr="C:\Users\Georgia-Work\AppData\Roaming\Skype\georgia.aristidou\media_messaging\media_cache\^DD49E969C8C275A0BF0095F3F01442BBA23C6B6D6D2A977CE4^pimgpsh_fullsize_distr.jpg">
            <a:extLst>
              <a:ext uri="{FF2B5EF4-FFF2-40B4-BE49-F238E27FC236}">
                <a16:creationId xmlns:a16="http://schemas.microsoft.com/office/drawing/2014/main" id="{FF1C1EEF-3FD2-4C46-B4FD-C7E50843FBD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4254"/>
            <a:ext cx="1684020" cy="4953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3C72990-5324-5C04-CAA8-D6D358F92E68}"/>
              </a:ext>
            </a:extLst>
          </p:cNvPr>
          <p:cNvSpPr/>
          <p:nvPr/>
        </p:nvSpPr>
        <p:spPr>
          <a:xfrm>
            <a:off x="4728596" y="6344254"/>
            <a:ext cx="6960100" cy="632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 b="0" i="0" dirty="0" err="1">
                <a:solidFill>
                  <a:srgbClr val="6875C1"/>
                </a:solidFill>
                <a:effectLst/>
                <a:latin typeface="+mj-lt"/>
              </a:rPr>
              <a:t>Framkvæmdastjórn</a:t>
            </a:r>
            <a:r>
              <a:rPr lang="en-US" sz="900" b="0" i="0" dirty="0">
                <a:solidFill>
                  <a:srgbClr val="6875C1"/>
                </a:solidFill>
                <a:effectLst/>
                <a:latin typeface="+mj-lt"/>
              </a:rPr>
              <a:t> </a:t>
            </a:r>
            <a:r>
              <a:rPr lang="en-US" sz="900" b="0" i="0" dirty="0" err="1">
                <a:solidFill>
                  <a:srgbClr val="6875C1"/>
                </a:solidFill>
                <a:effectLst/>
                <a:latin typeface="+mj-lt"/>
              </a:rPr>
              <a:t>Evrópusambandsins</a:t>
            </a:r>
            <a:r>
              <a:rPr lang="en-US" sz="900" b="0" i="0" dirty="0">
                <a:solidFill>
                  <a:srgbClr val="6875C1"/>
                </a:solidFill>
                <a:effectLst/>
                <a:latin typeface="+mj-lt"/>
              </a:rPr>
              <a:t> </a:t>
            </a:r>
            <a:r>
              <a:rPr lang="en-US" sz="900" b="0" i="0" dirty="0" err="1">
                <a:solidFill>
                  <a:srgbClr val="6875C1"/>
                </a:solidFill>
                <a:effectLst/>
                <a:latin typeface="+mj-lt"/>
              </a:rPr>
              <a:t>styrkir</a:t>
            </a:r>
            <a:r>
              <a:rPr lang="en-US" sz="900" b="0" i="0" dirty="0">
                <a:solidFill>
                  <a:srgbClr val="6875C1"/>
                </a:solidFill>
                <a:effectLst/>
                <a:latin typeface="+mj-lt"/>
              </a:rPr>
              <a:t> </a:t>
            </a:r>
            <a:r>
              <a:rPr lang="en-US" sz="900" b="0" i="0" dirty="0" err="1">
                <a:solidFill>
                  <a:srgbClr val="6875C1"/>
                </a:solidFill>
                <a:effectLst/>
                <a:latin typeface="+mj-lt"/>
              </a:rPr>
              <a:t>útgáfu</a:t>
            </a:r>
            <a:r>
              <a:rPr lang="en-US" sz="900" b="0" i="0" dirty="0">
                <a:solidFill>
                  <a:srgbClr val="6875C1"/>
                </a:solidFill>
                <a:effectLst/>
                <a:latin typeface="+mj-lt"/>
              </a:rPr>
              <a:t> </a:t>
            </a:r>
            <a:r>
              <a:rPr lang="en-US" sz="900" b="0" i="0" dirty="0" err="1">
                <a:solidFill>
                  <a:srgbClr val="6875C1"/>
                </a:solidFill>
                <a:effectLst/>
                <a:latin typeface="+mj-lt"/>
              </a:rPr>
              <a:t>þess</a:t>
            </a:r>
            <a:r>
              <a:rPr lang="en-US" sz="900" b="0" i="0" dirty="0">
                <a:solidFill>
                  <a:srgbClr val="6875C1"/>
                </a:solidFill>
                <a:effectLst/>
                <a:latin typeface="+mj-lt"/>
              </a:rPr>
              <a:t> </a:t>
            </a:r>
            <a:r>
              <a:rPr lang="en-US" sz="900" b="0" i="0" dirty="0" err="1">
                <a:solidFill>
                  <a:srgbClr val="6875C1"/>
                </a:solidFill>
                <a:effectLst/>
                <a:latin typeface="+mj-lt"/>
              </a:rPr>
              <a:t>efnis</a:t>
            </a:r>
            <a:r>
              <a:rPr lang="en-US" sz="900" b="0" i="0" dirty="0">
                <a:solidFill>
                  <a:srgbClr val="6875C1"/>
                </a:solidFill>
                <a:effectLst/>
                <a:latin typeface="+mj-lt"/>
              </a:rPr>
              <a:t> </a:t>
            </a:r>
            <a:r>
              <a:rPr lang="en-US" sz="900" b="0" i="0" dirty="0" err="1">
                <a:solidFill>
                  <a:srgbClr val="6875C1"/>
                </a:solidFill>
                <a:effectLst/>
                <a:latin typeface="+mj-lt"/>
              </a:rPr>
              <a:t>sem</a:t>
            </a:r>
            <a:r>
              <a:rPr lang="en-US" sz="900" b="0" i="0" dirty="0">
                <a:solidFill>
                  <a:srgbClr val="6875C1"/>
                </a:solidFill>
                <a:effectLst/>
                <a:latin typeface="+mj-lt"/>
              </a:rPr>
              <a:t> </a:t>
            </a:r>
            <a:r>
              <a:rPr lang="en-US" sz="900" b="0" i="0" dirty="0" err="1">
                <a:solidFill>
                  <a:srgbClr val="6875C1"/>
                </a:solidFill>
                <a:effectLst/>
                <a:latin typeface="+mj-lt"/>
              </a:rPr>
              <a:t>þróað</a:t>
            </a:r>
            <a:r>
              <a:rPr lang="en-US" sz="900" b="0" i="0" dirty="0">
                <a:solidFill>
                  <a:srgbClr val="6875C1"/>
                </a:solidFill>
                <a:effectLst/>
                <a:latin typeface="+mj-lt"/>
              </a:rPr>
              <a:t> er í </a:t>
            </a:r>
            <a:r>
              <a:rPr lang="en-US" sz="900" b="0" i="0" dirty="0" err="1">
                <a:solidFill>
                  <a:srgbClr val="6875C1"/>
                </a:solidFill>
                <a:effectLst/>
                <a:latin typeface="+mj-lt"/>
              </a:rPr>
              <a:t>þessu</a:t>
            </a:r>
            <a:r>
              <a:rPr lang="en-US" sz="900" b="0" i="0" dirty="0">
                <a:solidFill>
                  <a:srgbClr val="6875C1"/>
                </a:solidFill>
                <a:effectLst/>
                <a:latin typeface="+mj-lt"/>
              </a:rPr>
              <a:t> </a:t>
            </a:r>
            <a:r>
              <a:rPr lang="en-US" sz="900" b="0" i="0" dirty="0" err="1">
                <a:solidFill>
                  <a:srgbClr val="6875C1"/>
                </a:solidFill>
                <a:effectLst/>
                <a:latin typeface="+mj-lt"/>
              </a:rPr>
              <a:t>verkefni</a:t>
            </a:r>
            <a:r>
              <a:rPr lang="en-US" sz="900" b="0" i="0" dirty="0">
                <a:solidFill>
                  <a:srgbClr val="6875C1"/>
                </a:solidFill>
                <a:effectLst/>
                <a:latin typeface="+mj-lt"/>
              </a:rPr>
              <a:t> </a:t>
            </a:r>
            <a:r>
              <a:rPr lang="en-US" sz="900" b="0" i="0" dirty="0" err="1">
                <a:solidFill>
                  <a:srgbClr val="6875C1"/>
                </a:solidFill>
                <a:effectLst/>
                <a:latin typeface="+mj-lt"/>
              </a:rPr>
              <a:t>en</a:t>
            </a:r>
            <a:r>
              <a:rPr lang="en-US" sz="900" b="0" i="0" dirty="0">
                <a:solidFill>
                  <a:srgbClr val="6875C1"/>
                </a:solidFill>
                <a:effectLst/>
                <a:latin typeface="+mj-lt"/>
              </a:rPr>
              <a:t> </a:t>
            </a:r>
            <a:r>
              <a:rPr lang="en-US" sz="900" b="0" i="0" dirty="0" err="1">
                <a:solidFill>
                  <a:srgbClr val="6875C1"/>
                </a:solidFill>
                <a:effectLst/>
                <a:latin typeface="+mj-lt"/>
              </a:rPr>
              <a:t>ábyrgist</a:t>
            </a:r>
            <a:r>
              <a:rPr lang="en-US" sz="900" b="0" i="0" dirty="0">
                <a:solidFill>
                  <a:srgbClr val="6875C1"/>
                </a:solidFill>
                <a:effectLst/>
                <a:latin typeface="+mj-lt"/>
              </a:rPr>
              <a:t> </a:t>
            </a:r>
            <a:r>
              <a:rPr lang="en-US" sz="900" b="0" i="0" dirty="0" err="1">
                <a:solidFill>
                  <a:srgbClr val="6875C1"/>
                </a:solidFill>
                <a:effectLst/>
                <a:latin typeface="+mj-lt"/>
              </a:rPr>
              <a:t>samt</a:t>
            </a:r>
            <a:r>
              <a:rPr lang="en-US" sz="900" b="0" i="0" dirty="0">
                <a:solidFill>
                  <a:srgbClr val="6875C1"/>
                </a:solidFill>
                <a:effectLst/>
                <a:latin typeface="+mj-lt"/>
              </a:rPr>
              <a:t> </a:t>
            </a:r>
            <a:r>
              <a:rPr lang="en-US" sz="900" b="0" i="0" dirty="0" err="1">
                <a:solidFill>
                  <a:srgbClr val="6875C1"/>
                </a:solidFill>
                <a:effectLst/>
                <a:latin typeface="+mj-lt"/>
              </a:rPr>
              <a:t>sem</a:t>
            </a:r>
            <a:r>
              <a:rPr lang="en-US" sz="900" b="0" i="0" dirty="0">
                <a:solidFill>
                  <a:srgbClr val="6875C1"/>
                </a:solidFill>
                <a:effectLst/>
                <a:latin typeface="+mj-lt"/>
              </a:rPr>
              <a:t> </a:t>
            </a:r>
            <a:r>
              <a:rPr lang="en-US" sz="900" b="0" i="0" dirty="0" err="1">
                <a:solidFill>
                  <a:srgbClr val="6875C1"/>
                </a:solidFill>
                <a:effectLst/>
                <a:latin typeface="+mj-lt"/>
              </a:rPr>
              <a:t>áður</a:t>
            </a:r>
            <a:r>
              <a:rPr lang="en-US" sz="900" b="0" i="0" dirty="0">
                <a:solidFill>
                  <a:srgbClr val="6875C1"/>
                </a:solidFill>
                <a:effectLst/>
                <a:latin typeface="+mj-lt"/>
              </a:rPr>
              <a:t> ekki </a:t>
            </a:r>
            <a:r>
              <a:rPr lang="en-US" sz="900" b="0" i="0" dirty="0" err="1">
                <a:solidFill>
                  <a:srgbClr val="6875C1"/>
                </a:solidFill>
                <a:effectLst/>
                <a:latin typeface="+mj-lt"/>
              </a:rPr>
              <a:t>innihald</a:t>
            </a:r>
            <a:r>
              <a:rPr lang="en-US" sz="900" b="0" i="0" dirty="0">
                <a:solidFill>
                  <a:srgbClr val="6875C1"/>
                </a:solidFill>
                <a:effectLst/>
                <a:latin typeface="+mj-lt"/>
              </a:rPr>
              <a:t> </a:t>
            </a:r>
            <a:r>
              <a:rPr lang="en-US" sz="900" b="0" i="0" dirty="0" err="1">
                <a:solidFill>
                  <a:srgbClr val="6875C1"/>
                </a:solidFill>
                <a:effectLst/>
                <a:latin typeface="+mj-lt"/>
              </a:rPr>
              <a:t>efnisins</a:t>
            </a:r>
            <a:r>
              <a:rPr lang="en-US" sz="900" b="0" i="0" dirty="0">
                <a:solidFill>
                  <a:srgbClr val="6875C1"/>
                </a:solidFill>
                <a:effectLst/>
                <a:latin typeface="+mj-lt"/>
              </a:rPr>
              <a:t> </a:t>
            </a:r>
            <a:r>
              <a:rPr lang="en-US" sz="900" b="0" i="0" dirty="0" err="1">
                <a:solidFill>
                  <a:srgbClr val="6875C1"/>
                </a:solidFill>
                <a:effectLst/>
                <a:latin typeface="+mj-lt"/>
              </a:rPr>
              <a:t>því</a:t>
            </a:r>
            <a:r>
              <a:rPr lang="en-US" sz="900" b="0" i="0" dirty="0">
                <a:solidFill>
                  <a:srgbClr val="6875C1"/>
                </a:solidFill>
                <a:effectLst/>
                <a:latin typeface="+mj-lt"/>
              </a:rPr>
              <a:t> </a:t>
            </a:r>
            <a:r>
              <a:rPr lang="en-US" sz="900" b="0" i="0" dirty="0" err="1">
                <a:solidFill>
                  <a:srgbClr val="6875C1"/>
                </a:solidFill>
                <a:effectLst/>
                <a:latin typeface="+mj-lt"/>
              </a:rPr>
              <a:t>það</a:t>
            </a:r>
            <a:r>
              <a:rPr lang="en-US" sz="900" b="0" i="0" dirty="0">
                <a:solidFill>
                  <a:srgbClr val="6875C1"/>
                </a:solidFill>
                <a:effectLst/>
                <a:latin typeface="+mj-lt"/>
              </a:rPr>
              <a:t> </a:t>
            </a:r>
            <a:r>
              <a:rPr lang="en-US" sz="900" b="0" i="0" dirty="0" err="1">
                <a:solidFill>
                  <a:srgbClr val="6875C1"/>
                </a:solidFill>
                <a:effectLst/>
                <a:latin typeface="+mj-lt"/>
              </a:rPr>
              <a:t>endurspeglar</a:t>
            </a:r>
            <a:r>
              <a:rPr lang="en-US" sz="900" b="0" i="0" dirty="0">
                <a:solidFill>
                  <a:srgbClr val="6875C1"/>
                </a:solidFill>
                <a:effectLst/>
                <a:latin typeface="+mj-lt"/>
              </a:rPr>
              <a:t> </a:t>
            </a:r>
            <a:r>
              <a:rPr lang="en-US" sz="900" b="0" i="0" dirty="0" err="1">
                <a:solidFill>
                  <a:srgbClr val="6875C1"/>
                </a:solidFill>
                <a:effectLst/>
                <a:latin typeface="+mj-lt"/>
              </a:rPr>
              <a:t>vinnuframlag</a:t>
            </a:r>
            <a:r>
              <a:rPr lang="en-US" sz="900" b="0" i="0" dirty="0">
                <a:solidFill>
                  <a:srgbClr val="6875C1"/>
                </a:solidFill>
                <a:effectLst/>
                <a:latin typeface="+mj-lt"/>
              </a:rPr>
              <a:t> </a:t>
            </a:r>
            <a:r>
              <a:rPr lang="en-US" sz="900" b="0" i="0" dirty="0" err="1">
                <a:solidFill>
                  <a:srgbClr val="6875C1"/>
                </a:solidFill>
                <a:effectLst/>
                <a:latin typeface="+mj-lt"/>
              </a:rPr>
              <a:t>og</a:t>
            </a:r>
            <a:r>
              <a:rPr lang="en-US" sz="900" b="0" i="0" dirty="0">
                <a:solidFill>
                  <a:srgbClr val="6875C1"/>
                </a:solidFill>
                <a:effectLst/>
                <a:latin typeface="+mj-lt"/>
              </a:rPr>
              <a:t> </a:t>
            </a:r>
            <a:r>
              <a:rPr lang="en-US" sz="900" b="0" i="0" dirty="0" err="1">
                <a:solidFill>
                  <a:srgbClr val="6875C1"/>
                </a:solidFill>
                <a:effectLst/>
                <a:latin typeface="+mj-lt"/>
              </a:rPr>
              <a:t>skoðanir</a:t>
            </a:r>
            <a:r>
              <a:rPr lang="en-US" sz="900" b="0" i="0" dirty="0">
                <a:solidFill>
                  <a:srgbClr val="6875C1"/>
                </a:solidFill>
                <a:effectLst/>
                <a:latin typeface="+mj-lt"/>
              </a:rPr>
              <a:t> </a:t>
            </a:r>
            <a:r>
              <a:rPr lang="en-US" sz="900" b="0" i="0" dirty="0" err="1">
                <a:solidFill>
                  <a:srgbClr val="6875C1"/>
                </a:solidFill>
                <a:effectLst/>
                <a:latin typeface="+mj-lt"/>
              </a:rPr>
              <a:t>höfunda</a:t>
            </a:r>
            <a:r>
              <a:rPr lang="en-US" sz="900" b="0" i="0" dirty="0">
                <a:solidFill>
                  <a:srgbClr val="6875C1"/>
                </a:solidFill>
                <a:effectLst/>
                <a:latin typeface="+mj-lt"/>
              </a:rPr>
              <a:t>. Ekki er </a:t>
            </a:r>
            <a:r>
              <a:rPr lang="en-US" sz="900" b="0" i="0" dirty="0" err="1">
                <a:solidFill>
                  <a:srgbClr val="6875C1"/>
                </a:solidFill>
                <a:effectLst/>
                <a:latin typeface="+mj-lt"/>
              </a:rPr>
              <a:t>hægt</a:t>
            </a:r>
            <a:r>
              <a:rPr lang="en-US" sz="900" b="0" i="0" dirty="0">
                <a:solidFill>
                  <a:srgbClr val="6875C1"/>
                </a:solidFill>
                <a:effectLst/>
                <a:latin typeface="+mj-lt"/>
              </a:rPr>
              <a:t> </a:t>
            </a:r>
            <a:r>
              <a:rPr lang="en-US" sz="900" b="0" i="0" dirty="0" err="1">
                <a:solidFill>
                  <a:srgbClr val="6875C1"/>
                </a:solidFill>
                <a:effectLst/>
                <a:latin typeface="+mj-lt"/>
              </a:rPr>
              <a:t>að</a:t>
            </a:r>
            <a:r>
              <a:rPr lang="en-US" sz="900" b="0" i="0" dirty="0">
                <a:solidFill>
                  <a:srgbClr val="6875C1"/>
                </a:solidFill>
                <a:effectLst/>
                <a:latin typeface="+mj-lt"/>
              </a:rPr>
              <a:t> </a:t>
            </a:r>
            <a:r>
              <a:rPr lang="en-US" sz="900" b="0" i="0" dirty="0" err="1">
                <a:solidFill>
                  <a:srgbClr val="6875C1"/>
                </a:solidFill>
                <a:effectLst/>
                <a:latin typeface="+mj-lt"/>
              </a:rPr>
              <a:t>draga</a:t>
            </a:r>
            <a:r>
              <a:rPr lang="en-US" sz="900" b="0" i="0" dirty="0">
                <a:solidFill>
                  <a:srgbClr val="6875C1"/>
                </a:solidFill>
                <a:effectLst/>
                <a:latin typeface="+mj-lt"/>
              </a:rPr>
              <a:t> </a:t>
            </a:r>
            <a:r>
              <a:rPr lang="en-US" sz="900" b="0" i="0" dirty="0" err="1">
                <a:solidFill>
                  <a:srgbClr val="6875C1"/>
                </a:solidFill>
                <a:effectLst/>
                <a:latin typeface="+mj-lt"/>
              </a:rPr>
              <a:t>framkvæmdastjórnina</a:t>
            </a:r>
            <a:r>
              <a:rPr lang="en-US" sz="900" b="0" i="0" dirty="0">
                <a:solidFill>
                  <a:srgbClr val="6875C1"/>
                </a:solidFill>
                <a:effectLst/>
                <a:latin typeface="+mj-lt"/>
              </a:rPr>
              <a:t> </a:t>
            </a:r>
            <a:r>
              <a:rPr lang="en-US" sz="900" b="0" i="0" dirty="0" err="1">
                <a:solidFill>
                  <a:srgbClr val="6875C1"/>
                </a:solidFill>
                <a:effectLst/>
                <a:latin typeface="+mj-lt"/>
              </a:rPr>
              <a:t>til</a:t>
            </a:r>
            <a:r>
              <a:rPr lang="en-US" sz="900" b="0" i="0" dirty="0">
                <a:solidFill>
                  <a:srgbClr val="6875C1"/>
                </a:solidFill>
                <a:effectLst/>
                <a:latin typeface="+mj-lt"/>
              </a:rPr>
              <a:t> </a:t>
            </a:r>
            <a:r>
              <a:rPr lang="en-US" sz="900" b="0" i="0" dirty="0" err="1">
                <a:solidFill>
                  <a:srgbClr val="6875C1"/>
                </a:solidFill>
                <a:effectLst/>
                <a:latin typeface="+mj-lt"/>
              </a:rPr>
              <a:t>ábyrgðar</a:t>
            </a:r>
            <a:r>
              <a:rPr lang="en-US" sz="900" b="0" i="0" dirty="0">
                <a:solidFill>
                  <a:srgbClr val="6875C1"/>
                </a:solidFill>
                <a:effectLst/>
                <a:latin typeface="+mj-lt"/>
              </a:rPr>
              <a:t> </a:t>
            </a:r>
            <a:r>
              <a:rPr lang="en-US" sz="900" b="0" i="0" dirty="0" err="1">
                <a:solidFill>
                  <a:srgbClr val="6875C1"/>
                </a:solidFill>
                <a:effectLst/>
                <a:latin typeface="+mj-lt"/>
              </a:rPr>
              <a:t>vegna</a:t>
            </a:r>
            <a:r>
              <a:rPr lang="en-US" sz="900" b="0" i="0" dirty="0">
                <a:solidFill>
                  <a:srgbClr val="6875C1"/>
                </a:solidFill>
                <a:effectLst/>
                <a:latin typeface="+mj-lt"/>
              </a:rPr>
              <a:t> </a:t>
            </a:r>
            <a:r>
              <a:rPr lang="en-US" sz="900" b="0" i="0" dirty="0" err="1">
                <a:solidFill>
                  <a:srgbClr val="6875C1"/>
                </a:solidFill>
                <a:effectLst/>
                <a:latin typeface="+mj-lt"/>
              </a:rPr>
              <a:t>notkunar</a:t>
            </a:r>
            <a:r>
              <a:rPr lang="en-US" sz="900" b="0" i="0" dirty="0">
                <a:solidFill>
                  <a:srgbClr val="6875C1"/>
                </a:solidFill>
                <a:effectLst/>
                <a:latin typeface="+mj-lt"/>
              </a:rPr>
              <a:t> </a:t>
            </a:r>
            <a:r>
              <a:rPr lang="en-US" sz="900" b="0" i="0" dirty="0" err="1">
                <a:solidFill>
                  <a:srgbClr val="6875C1"/>
                </a:solidFill>
                <a:effectLst/>
                <a:latin typeface="+mj-lt"/>
              </a:rPr>
              <a:t>sem</a:t>
            </a:r>
            <a:r>
              <a:rPr lang="en-US" sz="900" b="0" i="0" dirty="0">
                <a:solidFill>
                  <a:srgbClr val="6875C1"/>
                </a:solidFill>
                <a:effectLst/>
                <a:latin typeface="+mj-lt"/>
              </a:rPr>
              <a:t> </a:t>
            </a:r>
            <a:r>
              <a:rPr lang="en-US" sz="900" b="0" i="0" dirty="0" err="1">
                <a:solidFill>
                  <a:srgbClr val="6875C1"/>
                </a:solidFill>
                <a:effectLst/>
                <a:latin typeface="+mj-lt"/>
              </a:rPr>
              <a:t>byggir</a:t>
            </a:r>
            <a:r>
              <a:rPr lang="en-US" sz="900" b="0" i="0" dirty="0">
                <a:solidFill>
                  <a:srgbClr val="6875C1"/>
                </a:solidFill>
                <a:effectLst/>
                <a:latin typeface="+mj-lt"/>
              </a:rPr>
              <a:t> á </a:t>
            </a:r>
            <a:r>
              <a:rPr lang="en-US" sz="900" b="0" i="0" dirty="0" err="1">
                <a:solidFill>
                  <a:srgbClr val="6875C1"/>
                </a:solidFill>
                <a:effectLst/>
                <a:latin typeface="+mj-lt"/>
              </a:rPr>
              <a:t>upplýsingum</a:t>
            </a:r>
            <a:r>
              <a:rPr lang="en-US" sz="900" b="0" i="0" dirty="0">
                <a:solidFill>
                  <a:srgbClr val="6875C1"/>
                </a:solidFill>
                <a:effectLst/>
                <a:latin typeface="+mj-lt"/>
              </a:rPr>
              <a:t> </a:t>
            </a:r>
            <a:r>
              <a:rPr lang="en-US" sz="900" b="0" i="0" dirty="0" err="1">
                <a:solidFill>
                  <a:srgbClr val="6875C1"/>
                </a:solidFill>
                <a:effectLst/>
                <a:latin typeface="+mj-lt"/>
              </a:rPr>
              <a:t>sem</a:t>
            </a:r>
            <a:r>
              <a:rPr lang="en-US" sz="900" b="0" i="0" dirty="0">
                <a:solidFill>
                  <a:srgbClr val="6875C1"/>
                </a:solidFill>
                <a:effectLst/>
                <a:latin typeface="+mj-lt"/>
              </a:rPr>
              <a:t> </a:t>
            </a:r>
            <a:r>
              <a:rPr lang="en-US" sz="900" b="0" i="0" dirty="0" err="1">
                <a:solidFill>
                  <a:srgbClr val="6875C1"/>
                </a:solidFill>
                <a:effectLst/>
                <a:latin typeface="+mj-lt"/>
              </a:rPr>
              <a:t>fengnar</a:t>
            </a:r>
            <a:r>
              <a:rPr lang="en-US" sz="900" b="0" i="0" dirty="0">
                <a:solidFill>
                  <a:srgbClr val="6875C1"/>
                </a:solidFill>
                <a:effectLst/>
                <a:latin typeface="+mj-lt"/>
              </a:rPr>
              <a:t> </a:t>
            </a:r>
            <a:r>
              <a:rPr lang="en-US" sz="900" b="0" i="0" dirty="0" err="1">
                <a:solidFill>
                  <a:srgbClr val="6875C1"/>
                </a:solidFill>
                <a:effectLst/>
                <a:latin typeface="+mj-lt"/>
              </a:rPr>
              <a:t>eru</a:t>
            </a:r>
            <a:r>
              <a:rPr lang="en-US" sz="900" b="0" i="0" dirty="0">
                <a:solidFill>
                  <a:srgbClr val="6875C1"/>
                </a:solidFill>
                <a:effectLst/>
                <a:latin typeface="+mj-lt"/>
              </a:rPr>
              <a:t> </a:t>
            </a:r>
            <a:r>
              <a:rPr lang="en-US" sz="900" b="0" i="0" dirty="0" err="1">
                <a:solidFill>
                  <a:srgbClr val="6875C1"/>
                </a:solidFill>
                <a:effectLst/>
                <a:latin typeface="+mj-lt"/>
              </a:rPr>
              <a:t>úr</a:t>
            </a:r>
            <a:r>
              <a:rPr lang="en-US" sz="900" b="0" i="0" dirty="0">
                <a:solidFill>
                  <a:srgbClr val="6875C1"/>
                </a:solidFill>
                <a:effectLst/>
                <a:latin typeface="+mj-lt"/>
              </a:rPr>
              <a:t> </a:t>
            </a:r>
            <a:r>
              <a:rPr lang="en-US" sz="900" b="0" i="0" dirty="0" err="1">
                <a:solidFill>
                  <a:srgbClr val="6875C1"/>
                </a:solidFill>
                <a:effectLst/>
                <a:latin typeface="+mj-lt"/>
              </a:rPr>
              <a:t>efninu</a:t>
            </a:r>
            <a:r>
              <a:rPr lang="en-US" sz="900" b="0" i="0" dirty="0">
                <a:solidFill>
                  <a:srgbClr val="6875C1"/>
                </a:solidFill>
                <a:effectLst/>
                <a:latin typeface="+mj-lt"/>
              </a:rPr>
              <a:t>.</a:t>
            </a:r>
            <a:endParaRPr lang="en-US" sz="900" dirty="0">
              <a:solidFill>
                <a:srgbClr val="6875C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5799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B2E9AC-816E-4FA5-BC38-62423476B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HVAÐ ER </a:t>
            </a:r>
            <a:r>
              <a:rPr lang="en-US" dirty="0" err="1"/>
              <a:t>Á</a:t>
            </a:r>
            <a:r>
              <a:rPr lang="en-US" dirty="0"/>
              <a:t> CENTAUR VEFSVÆÐINU? 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14B103B-4D6A-4408-87CA-E668699CA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001" y="1799999"/>
            <a:ext cx="5690399" cy="4778601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/>
              <a:t>CENTAUR </a:t>
            </a:r>
            <a:r>
              <a:rPr lang="en-US" dirty="0" err="1"/>
              <a:t>vefsvæðið</a:t>
            </a:r>
            <a:r>
              <a:rPr lang="en-US" dirty="0"/>
              <a:t> </a:t>
            </a:r>
            <a:r>
              <a:rPr lang="en-US" dirty="0" err="1"/>
              <a:t>inniheldur</a:t>
            </a:r>
            <a:r>
              <a:rPr lang="en-US" dirty="0"/>
              <a:t> </a:t>
            </a:r>
            <a:r>
              <a:rPr lang="en-US" dirty="0" err="1"/>
              <a:t>það</a:t>
            </a:r>
            <a:r>
              <a:rPr lang="en-US" dirty="0"/>
              <a:t> </a:t>
            </a:r>
            <a:r>
              <a:rPr lang="en-US" dirty="0" err="1"/>
              <a:t>efni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búið</a:t>
            </a:r>
            <a:r>
              <a:rPr lang="en-US" dirty="0"/>
              <a:t> </a:t>
            </a:r>
            <a:r>
              <a:rPr lang="en-US" dirty="0" err="1"/>
              <a:t>hefur</a:t>
            </a:r>
            <a:r>
              <a:rPr lang="en-US" dirty="0"/>
              <a:t> </a:t>
            </a:r>
            <a:r>
              <a:rPr lang="en-US" dirty="0" err="1"/>
              <a:t>verið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þróað</a:t>
            </a:r>
            <a:r>
              <a:rPr lang="en-US" dirty="0"/>
              <a:t> </a:t>
            </a:r>
            <a:r>
              <a:rPr lang="en-US" dirty="0" err="1"/>
              <a:t>í</a:t>
            </a:r>
            <a:r>
              <a:rPr lang="en-US" dirty="0"/>
              <a:t> Erasmus+ </a:t>
            </a:r>
            <a:r>
              <a:rPr lang="en-US" dirty="0" err="1"/>
              <a:t>verkefninu</a:t>
            </a:r>
            <a:r>
              <a:rPr lang="en-US" dirty="0"/>
              <a:t> CENTAUR (</a:t>
            </a:r>
            <a:r>
              <a:rPr lang="en-US" dirty="0">
                <a:hlinkClick r:id="rId3"/>
              </a:rPr>
              <a:t>www.centaur-project.eu</a:t>
            </a:r>
            <a:r>
              <a:rPr lang="en-US" dirty="0"/>
              <a:t>).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dirty="0" err="1"/>
              <a:t>Vefsvæðið</a:t>
            </a:r>
            <a:r>
              <a:rPr lang="en-US" dirty="0"/>
              <a:t> er </a:t>
            </a:r>
            <a:r>
              <a:rPr lang="en-US" dirty="0" err="1"/>
              <a:t>einkum</a:t>
            </a:r>
            <a:r>
              <a:rPr lang="en-US" dirty="0"/>
              <a:t> </a:t>
            </a:r>
            <a:r>
              <a:rPr lang="en-US" dirty="0" err="1"/>
              <a:t>ætlað</a:t>
            </a:r>
            <a:r>
              <a:rPr lang="en-US" dirty="0"/>
              <a:t>:</a:t>
            </a:r>
          </a:p>
          <a:p>
            <a:pPr>
              <a:lnSpc>
                <a:spcPct val="110000"/>
              </a:lnSpc>
            </a:pPr>
            <a:r>
              <a:rPr lang="en-US" b="1" dirty="0" err="1"/>
              <a:t>listamönnum</a:t>
            </a:r>
            <a:r>
              <a:rPr lang="en-US" b="1" dirty="0"/>
              <a:t> </a:t>
            </a:r>
            <a:r>
              <a:rPr lang="en-US" b="1" dirty="0" err="1"/>
              <a:t>í</a:t>
            </a:r>
            <a:r>
              <a:rPr lang="en-US" b="1" dirty="0"/>
              <a:t> </a:t>
            </a:r>
            <a:r>
              <a:rPr lang="en-US" b="1" dirty="0" err="1"/>
              <a:t>skapandi</a:t>
            </a:r>
            <a:r>
              <a:rPr lang="en-US" b="1" dirty="0"/>
              <a:t> </a:t>
            </a:r>
            <a:r>
              <a:rPr lang="en-US" b="1" dirty="0" err="1"/>
              <a:t>greinum</a:t>
            </a:r>
            <a:r>
              <a:rPr lang="en-US" b="1" dirty="0"/>
              <a:t>  </a:t>
            </a:r>
            <a:r>
              <a:rPr lang="en-US" dirty="0"/>
              <a:t>(Creative Art Sector, CAS) </a:t>
            </a:r>
            <a:r>
              <a:rPr lang="en-US" dirty="0" err="1"/>
              <a:t>þ.e</a:t>
            </a:r>
            <a:r>
              <a:rPr lang="en-US" dirty="0"/>
              <a:t>. </a:t>
            </a:r>
            <a:r>
              <a:rPr lang="en-US" dirty="0" err="1"/>
              <a:t>listamönnum</a:t>
            </a:r>
            <a:r>
              <a:rPr lang="en-US" dirty="0"/>
              <a:t> </a:t>
            </a:r>
            <a:r>
              <a:rPr lang="en-US" dirty="0" err="1"/>
              <a:t>í</a:t>
            </a:r>
            <a:r>
              <a:rPr lang="en-US" dirty="0"/>
              <a:t> </a:t>
            </a:r>
            <a:r>
              <a:rPr lang="en-US" dirty="0" err="1"/>
              <a:t>ýmsum</a:t>
            </a:r>
            <a:r>
              <a:rPr lang="en-US" dirty="0"/>
              <a:t> </a:t>
            </a:r>
            <a:r>
              <a:rPr lang="en-US" dirty="0" err="1"/>
              <a:t>listgreinum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vilja</a:t>
            </a:r>
            <a:r>
              <a:rPr lang="en-US" dirty="0"/>
              <a:t> </a:t>
            </a:r>
            <a:r>
              <a:rPr lang="en-US" dirty="0" err="1"/>
              <a:t>efla</a:t>
            </a:r>
            <a:r>
              <a:rPr lang="en-US" dirty="0"/>
              <a:t> sig, </a:t>
            </a:r>
            <a:r>
              <a:rPr lang="en-US" dirty="0" err="1"/>
              <a:t>t.d.</a:t>
            </a:r>
            <a:r>
              <a:rPr lang="en-US" dirty="0"/>
              <a:t> </a:t>
            </a:r>
            <a:r>
              <a:rPr lang="en-US" dirty="0" err="1"/>
              <a:t>vegna</a:t>
            </a:r>
            <a:r>
              <a:rPr lang="en-US" dirty="0"/>
              <a:t> </a:t>
            </a:r>
            <a:r>
              <a:rPr lang="en-US" dirty="0" err="1"/>
              <a:t>atvinnu</a:t>
            </a:r>
            <a:r>
              <a:rPr lang="en-US" dirty="0"/>
              <a:t>-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verkefnaleysis</a:t>
            </a:r>
            <a:r>
              <a:rPr lang="en-US" dirty="0"/>
              <a:t>.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b="1" dirty="0" err="1"/>
              <a:t>leiðbeinendum</a:t>
            </a:r>
            <a:r>
              <a:rPr lang="en-US" b="1" dirty="0"/>
              <a:t> </a:t>
            </a:r>
            <a:r>
              <a:rPr lang="en-US" b="1" dirty="0" err="1"/>
              <a:t>í</a:t>
            </a:r>
            <a:r>
              <a:rPr lang="en-US" b="1" dirty="0"/>
              <a:t> </a:t>
            </a:r>
            <a:r>
              <a:rPr lang="en-US" b="1" dirty="0" err="1"/>
              <a:t>fullorðinsfræðslu</a:t>
            </a:r>
            <a:r>
              <a:rPr lang="en-US" dirty="0"/>
              <a:t> (</a:t>
            </a:r>
            <a:r>
              <a:rPr lang="en-US" dirty="0" err="1"/>
              <a:t>kennurum</a:t>
            </a:r>
            <a:r>
              <a:rPr lang="en-US" dirty="0"/>
              <a:t>, </a:t>
            </a:r>
            <a:r>
              <a:rPr lang="en-US" dirty="0" err="1"/>
              <a:t>náms</a:t>
            </a:r>
            <a:r>
              <a:rPr lang="en-US" dirty="0"/>
              <a:t>-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starfsráðgjöfum</a:t>
            </a:r>
            <a:r>
              <a:rPr lang="en-US" dirty="0"/>
              <a:t>, </a:t>
            </a:r>
            <a:r>
              <a:rPr lang="en-US" dirty="0" err="1"/>
              <a:t>félagsráðgjöfum</a:t>
            </a:r>
            <a:r>
              <a:rPr lang="en-US" dirty="0"/>
              <a:t>, </a:t>
            </a:r>
            <a:r>
              <a:rPr lang="en-US" dirty="0" err="1"/>
              <a:t>leiðbeinendum</a:t>
            </a:r>
            <a:r>
              <a:rPr lang="en-US" dirty="0"/>
              <a:t> </a:t>
            </a:r>
            <a:r>
              <a:rPr lang="en-US" dirty="0" err="1"/>
              <a:t>o.fl</a:t>
            </a:r>
            <a:r>
              <a:rPr lang="en-US" dirty="0"/>
              <a:t>.)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gætu</a:t>
            </a:r>
            <a:r>
              <a:rPr lang="en-US" dirty="0"/>
              <a:t> </a:t>
            </a:r>
            <a:r>
              <a:rPr lang="en-US" dirty="0" err="1"/>
              <a:t>nýtt</a:t>
            </a:r>
            <a:r>
              <a:rPr lang="en-US" dirty="0"/>
              <a:t> </a:t>
            </a:r>
            <a:r>
              <a:rPr lang="en-US" dirty="0" err="1"/>
              <a:t>sér</a:t>
            </a:r>
            <a:r>
              <a:rPr lang="en-US" dirty="0"/>
              <a:t> </a:t>
            </a:r>
            <a:r>
              <a:rPr lang="en-US" dirty="0" err="1"/>
              <a:t>verkefni</a:t>
            </a:r>
            <a:r>
              <a:rPr lang="en-US" dirty="0"/>
              <a:t>, </a:t>
            </a:r>
            <a:r>
              <a:rPr lang="en-US" dirty="0" err="1"/>
              <a:t>æfingar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vinnustofur</a:t>
            </a:r>
            <a:r>
              <a:rPr lang="en-US" dirty="0"/>
              <a:t> </a:t>
            </a:r>
            <a:r>
              <a:rPr lang="en-US" dirty="0" err="1"/>
              <a:t>í</a:t>
            </a:r>
            <a:r>
              <a:rPr lang="en-US" dirty="0"/>
              <a:t> </a:t>
            </a:r>
            <a:r>
              <a:rPr lang="en-US" dirty="0" err="1"/>
              <a:t>skapandi</a:t>
            </a:r>
            <a:r>
              <a:rPr lang="en-US" dirty="0"/>
              <a:t> </a:t>
            </a:r>
            <a:r>
              <a:rPr lang="en-US" dirty="0" err="1"/>
              <a:t>greinum</a:t>
            </a:r>
            <a:r>
              <a:rPr lang="en-US" dirty="0"/>
              <a:t> </a:t>
            </a:r>
            <a:r>
              <a:rPr lang="en-US" dirty="0" err="1"/>
              <a:t>á</a:t>
            </a:r>
            <a:r>
              <a:rPr lang="en-US" dirty="0"/>
              <a:t> </a:t>
            </a:r>
            <a:r>
              <a:rPr lang="en-US" dirty="0" err="1"/>
              <a:t>sínum</a:t>
            </a:r>
            <a:r>
              <a:rPr lang="en-US" dirty="0"/>
              <a:t> </a:t>
            </a:r>
            <a:r>
              <a:rPr lang="en-US" dirty="0" err="1"/>
              <a:t>vinnustöðum</a:t>
            </a:r>
            <a:r>
              <a:rPr lang="en-US" dirty="0"/>
              <a:t>.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en-US" b="1" dirty="0" err="1"/>
              <a:t>einstaklingum</a:t>
            </a:r>
            <a:r>
              <a:rPr lang="en-US" b="1" dirty="0"/>
              <a:t> </a:t>
            </a:r>
            <a:r>
              <a:rPr lang="is-IS" dirty="0"/>
              <a:t>sem vilja efla hæfni sína og styrkleika og þróa enn frekar sköpunargáfu sína</a:t>
            </a:r>
            <a:r>
              <a:rPr lang="en-US" dirty="0"/>
              <a:t>.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l-GR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C689EE00-B41A-5262-5BB2-4FD990C335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1799999"/>
            <a:ext cx="5559760" cy="3886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73495A-C8EC-51F3-C2E5-548C8D492FDD}"/>
              </a:ext>
            </a:extLst>
          </p:cNvPr>
          <p:cNvSpPr txBox="1"/>
          <p:nvPr/>
        </p:nvSpPr>
        <p:spPr>
          <a:xfrm>
            <a:off x="6248401" y="5941514"/>
            <a:ext cx="5559760" cy="542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2800">
                <a:hlinkClick r:id="rId3"/>
              </a:rPr>
              <a:t>www.centaur-project.eu</a:t>
            </a:r>
            <a:r>
              <a:rPr lang="en-US" sz="28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454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>
            <a:extLst>
              <a:ext uri="{FF2B5EF4-FFF2-40B4-BE49-F238E27FC236}">
                <a16:creationId xmlns:a16="http://schemas.microsoft.com/office/drawing/2014/main" id="{EA272768-93AB-C6AC-66FD-848964ADB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2160" y="791336"/>
            <a:ext cx="4890873" cy="577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67746584-E512-C0E0-5347-A764AE419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TENGILL (LINKUR) </a:t>
            </a:r>
            <a:r>
              <a:rPr lang="en-US" dirty="0" err="1"/>
              <a:t>Á</a:t>
            </a:r>
            <a:r>
              <a:rPr lang="en-US" dirty="0"/>
              <a:t> VEFSVÆÐIÐ</a:t>
            </a:r>
            <a:endParaRPr lang="en-GB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B7528C2-9989-61EF-05AD-52095A8CF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8" y="1799999"/>
            <a:ext cx="4520216" cy="4865977"/>
          </a:xfrm>
        </p:spPr>
        <p:txBody>
          <a:bodyPr/>
          <a:lstStyle/>
          <a:p>
            <a:r>
              <a:rPr lang="en-US" dirty="0"/>
              <a:t>CENTAUR </a:t>
            </a:r>
            <a:r>
              <a:rPr lang="en-US" dirty="0" err="1"/>
              <a:t>vefsvæðið</a:t>
            </a:r>
            <a:r>
              <a:rPr lang="en-US" dirty="0"/>
              <a:t> er </a:t>
            </a:r>
            <a:r>
              <a:rPr lang="en-US" dirty="0" err="1"/>
              <a:t>á</a:t>
            </a:r>
            <a:r>
              <a:rPr lang="en-US" dirty="0"/>
              <a:t> </a:t>
            </a:r>
            <a:r>
              <a:rPr lang="en-US" dirty="0" err="1"/>
              <a:t>heimasíðu</a:t>
            </a:r>
            <a:r>
              <a:rPr lang="en-US" dirty="0"/>
              <a:t> </a:t>
            </a:r>
            <a:r>
              <a:rPr lang="en-US" dirty="0" err="1"/>
              <a:t>verkefnisins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hefur</a:t>
            </a:r>
            <a:r>
              <a:rPr lang="en-US" dirty="0"/>
              <a:t> </a:t>
            </a:r>
            <a:r>
              <a:rPr lang="en-US" dirty="0" err="1"/>
              <a:t>sér</a:t>
            </a:r>
            <a:r>
              <a:rPr lang="en-US" dirty="0"/>
              <a:t> </a:t>
            </a:r>
            <a:r>
              <a:rPr lang="en-US" dirty="0" err="1"/>
              <a:t>tengil</a:t>
            </a:r>
            <a:r>
              <a:rPr lang="en-US" dirty="0"/>
              <a:t> </a:t>
            </a:r>
            <a:r>
              <a:rPr lang="en-US" dirty="0" err="1"/>
              <a:t>fyrir</a:t>
            </a:r>
            <a:r>
              <a:rPr lang="en-US" dirty="0"/>
              <a:t> </a:t>
            </a:r>
            <a:r>
              <a:rPr lang="en-US" dirty="0" err="1"/>
              <a:t>beinan</a:t>
            </a:r>
            <a:r>
              <a:rPr lang="en-US" dirty="0"/>
              <a:t> </a:t>
            </a:r>
            <a:r>
              <a:rPr lang="en-US" dirty="0" err="1"/>
              <a:t>aðgang</a:t>
            </a:r>
            <a:r>
              <a:rPr lang="en-US" dirty="0"/>
              <a:t>. </a:t>
            </a:r>
          </a:p>
          <a:p>
            <a:r>
              <a:rPr lang="en-US" dirty="0" err="1"/>
              <a:t>Sláið</a:t>
            </a:r>
            <a:r>
              <a:rPr lang="en-US" dirty="0"/>
              <a:t> inn </a:t>
            </a:r>
            <a:r>
              <a:rPr lang="en-US" dirty="0" err="1"/>
              <a:t>eða</a:t>
            </a:r>
            <a:r>
              <a:rPr lang="en-US" dirty="0"/>
              <a:t> </a:t>
            </a:r>
            <a:r>
              <a:rPr lang="en-US" dirty="0" err="1"/>
              <a:t>afritið</a:t>
            </a:r>
            <a:r>
              <a:rPr lang="en-US" dirty="0"/>
              <a:t> </a:t>
            </a:r>
            <a:r>
              <a:rPr lang="en-US" dirty="0" err="1"/>
              <a:t>þennan</a:t>
            </a:r>
            <a:r>
              <a:rPr lang="en-US" dirty="0"/>
              <a:t> </a:t>
            </a:r>
            <a:r>
              <a:rPr lang="en-US" dirty="0" err="1"/>
              <a:t>tengil</a:t>
            </a:r>
            <a:r>
              <a:rPr lang="en-US" dirty="0"/>
              <a:t>: </a:t>
            </a:r>
            <a:br>
              <a:rPr lang="en-US" dirty="0"/>
            </a:br>
            <a:br>
              <a:rPr lang="en-US" dirty="0"/>
            </a:br>
            <a:r>
              <a:rPr lang="en-US" sz="2800" dirty="0">
                <a:hlinkClick r:id="rId3"/>
              </a:rPr>
              <a:t>training.centaur-project.eu </a:t>
            </a:r>
            <a:endParaRPr lang="en-US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dirty="0" err="1"/>
              <a:t>Vefsvæðið</a:t>
            </a:r>
            <a:r>
              <a:rPr lang="en-US" dirty="0"/>
              <a:t> er </a:t>
            </a:r>
            <a:r>
              <a:rPr lang="en-US" dirty="0" err="1"/>
              <a:t>öruggt</a:t>
            </a:r>
            <a:r>
              <a:rPr lang="en-US" dirty="0"/>
              <a:t>  (</a:t>
            </a:r>
            <a:r>
              <a:rPr lang="en-US" dirty="0" err="1"/>
              <a:t>Sjá</a:t>
            </a:r>
            <a:r>
              <a:rPr lang="en-US" dirty="0"/>
              <a:t>  “https”) </a:t>
            </a:r>
            <a:endParaRPr lang="en-GB" dirty="0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68E12AB3-3263-2FC9-25FD-4B8E6811C6CF}"/>
              </a:ext>
            </a:extLst>
          </p:cNvPr>
          <p:cNvSpPr/>
          <p:nvPr/>
        </p:nvSpPr>
        <p:spPr>
          <a:xfrm>
            <a:off x="5878077" y="791336"/>
            <a:ext cx="2428619" cy="882127"/>
          </a:xfrm>
          <a:prstGeom prst="rect">
            <a:avLst/>
          </a:prstGeom>
          <a:noFill/>
          <a:ln w="38100">
            <a:solidFill>
              <a:srgbClr val="C01E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F3F4EBEA-8C7D-924E-40AC-2569FE6AA71F}"/>
              </a:ext>
            </a:extLst>
          </p:cNvPr>
          <p:cNvSpPr/>
          <p:nvPr/>
        </p:nvSpPr>
        <p:spPr>
          <a:xfrm>
            <a:off x="7237708" y="3068663"/>
            <a:ext cx="495946" cy="446397"/>
          </a:xfrm>
          <a:prstGeom prst="rect">
            <a:avLst/>
          </a:prstGeom>
          <a:noFill/>
          <a:ln w="38100">
            <a:solidFill>
              <a:srgbClr val="C01E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Ελεύθερη σχεδίαση: Σχήμα 10">
            <a:extLst>
              <a:ext uri="{FF2B5EF4-FFF2-40B4-BE49-F238E27FC236}">
                <a16:creationId xmlns:a16="http://schemas.microsoft.com/office/drawing/2014/main" id="{B1802D7C-5C17-01FE-0E8F-E159EADDB2F3}"/>
              </a:ext>
            </a:extLst>
          </p:cNvPr>
          <p:cNvSpPr/>
          <p:nvPr/>
        </p:nvSpPr>
        <p:spPr>
          <a:xfrm>
            <a:off x="5134862" y="1710465"/>
            <a:ext cx="717298" cy="488371"/>
          </a:xfrm>
          <a:custGeom>
            <a:avLst/>
            <a:gdLst>
              <a:gd name="connsiteX0" fmla="*/ 456014 w 456014"/>
              <a:gd name="connsiteY0" fmla="*/ 0 h 428184"/>
              <a:gd name="connsiteX1" fmla="*/ 4193 w 456014"/>
              <a:gd name="connsiteY1" fmla="*/ 419548 h 428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6014" h="428184">
                <a:moveTo>
                  <a:pt x="456014" y="0"/>
                </a:moveTo>
                <a:cubicBezTo>
                  <a:pt x="210381" y="238461"/>
                  <a:pt x="-35252" y="476922"/>
                  <a:pt x="4193" y="419548"/>
                </a:cubicBezTo>
              </a:path>
            </a:pathLst>
          </a:custGeom>
          <a:noFill/>
          <a:ln>
            <a:solidFill>
              <a:srgbClr val="C01E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cxnSp>
        <p:nvCxnSpPr>
          <p:cNvPr id="13" name="Ευθεία γραμμή σύνδεσης 12">
            <a:extLst>
              <a:ext uri="{FF2B5EF4-FFF2-40B4-BE49-F238E27FC236}">
                <a16:creationId xmlns:a16="http://schemas.microsoft.com/office/drawing/2014/main" id="{AC31CCED-ABCD-24B6-9B65-1D6FB7C505F6}"/>
              </a:ext>
            </a:extLst>
          </p:cNvPr>
          <p:cNvCxnSpPr>
            <a:cxnSpLocks/>
          </p:cNvCxnSpPr>
          <p:nvPr/>
        </p:nvCxnSpPr>
        <p:spPr>
          <a:xfrm>
            <a:off x="8306696" y="1685096"/>
            <a:ext cx="1348382" cy="605096"/>
          </a:xfrm>
          <a:prstGeom prst="line">
            <a:avLst/>
          </a:prstGeom>
          <a:ln>
            <a:solidFill>
              <a:srgbClr val="C01E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549CC607-FEFF-954B-2272-00823B5B7E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4862" y="2264871"/>
            <a:ext cx="4520216" cy="27008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Ορθογώνιο 7">
            <a:extLst>
              <a:ext uri="{FF2B5EF4-FFF2-40B4-BE49-F238E27FC236}">
                <a16:creationId xmlns:a16="http://schemas.microsoft.com/office/drawing/2014/main" id="{9159BD4C-F4B6-0881-ED46-0346FDC9AC8B}"/>
              </a:ext>
            </a:extLst>
          </p:cNvPr>
          <p:cNvSpPr/>
          <p:nvPr/>
        </p:nvSpPr>
        <p:spPr>
          <a:xfrm>
            <a:off x="10845800" y="-3933"/>
            <a:ext cx="1344941" cy="382305"/>
          </a:xfrm>
          <a:prstGeom prst="rect">
            <a:avLst/>
          </a:prstGeom>
          <a:solidFill>
            <a:srgbClr val="6875C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altLang="el-G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ea typeface="+mj-ea"/>
                <a:cs typeface="+mj-cs"/>
              </a:rPr>
              <a:t>Introduction</a:t>
            </a:r>
            <a:endParaRPr lang="en-US" sz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11268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DB7BDAF5-EDD8-2890-3411-B6E35B2CE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220" y="64323"/>
            <a:ext cx="5804783" cy="6468045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A8A1BCBB-8ECC-0B46-F010-E2936F386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UPPBYGGING VEFSVÆÐISINS</a:t>
            </a:r>
            <a:endParaRPr lang="en-GB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32A2B14-6EF9-331B-4D03-8A84DF951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9" y="1799999"/>
            <a:ext cx="4386862" cy="48659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/>
              <a:t>Vefsvæðið</a:t>
            </a:r>
            <a:r>
              <a:rPr lang="en-US" sz="2000" dirty="0"/>
              <a:t> </a:t>
            </a:r>
            <a:r>
              <a:rPr lang="en-US" sz="2000" dirty="0" err="1"/>
              <a:t>inniheldur</a:t>
            </a:r>
            <a:r>
              <a:rPr lang="en-US" sz="2000" dirty="0"/>
              <a:t> </a:t>
            </a:r>
            <a:r>
              <a:rPr lang="en-US" sz="2000" dirty="0" err="1"/>
              <a:t>eftirfarandi</a:t>
            </a:r>
            <a:r>
              <a:rPr lang="en-US" sz="2000" dirty="0"/>
              <a:t>:</a:t>
            </a:r>
          </a:p>
          <a:p>
            <a:r>
              <a:rPr lang="en-US" sz="2000" i="1" dirty="0"/>
              <a:t>Val um </a:t>
            </a:r>
            <a:r>
              <a:rPr lang="en-US" sz="2000" i="1" dirty="0" err="1"/>
              <a:t>tungumál</a:t>
            </a:r>
            <a:r>
              <a:rPr lang="en-US" sz="2000" i="1" dirty="0"/>
              <a:t> </a:t>
            </a:r>
            <a:r>
              <a:rPr lang="en-US" sz="2000" i="1" dirty="0" err="1"/>
              <a:t>og</a:t>
            </a:r>
            <a:r>
              <a:rPr lang="en-US" sz="2000" i="1" dirty="0"/>
              <a:t> </a:t>
            </a:r>
            <a:r>
              <a:rPr lang="en-US" sz="2000" i="1" dirty="0" err="1"/>
              <a:t>innskráning</a:t>
            </a:r>
            <a:endParaRPr lang="en-US" sz="2000" dirty="0"/>
          </a:p>
          <a:p>
            <a:r>
              <a:rPr lang="en-US" sz="2000" i="1" dirty="0" err="1"/>
              <a:t>Tengla</a:t>
            </a:r>
            <a:endParaRPr lang="en-US" sz="2000" i="1" dirty="0"/>
          </a:p>
          <a:p>
            <a:r>
              <a:rPr lang="en-US" sz="2000" i="1" dirty="0" err="1"/>
              <a:t>Möguleika</a:t>
            </a:r>
            <a:r>
              <a:rPr lang="en-US" sz="2000" i="1" dirty="0"/>
              <a:t> </a:t>
            </a:r>
            <a:r>
              <a:rPr lang="en-US" sz="2000" i="1" dirty="0" err="1"/>
              <a:t>á</a:t>
            </a:r>
            <a:r>
              <a:rPr lang="en-US" sz="2000" i="1" dirty="0"/>
              <a:t> </a:t>
            </a:r>
            <a:r>
              <a:rPr lang="en-US" sz="2000" i="1" dirty="0" err="1"/>
              <a:t>að</a:t>
            </a:r>
            <a:r>
              <a:rPr lang="en-US" sz="2000" i="1" dirty="0"/>
              <a:t> </a:t>
            </a:r>
            <a:r>
              <a:rPr lang="en-US" sz="2000" i="1" dirty="0" err="1"/>
              <a:t>deila</a:t>
            </a:r>
            <a:r>
              <a:rPr lang="en-US" sz="2000" i="1" dirty="0"/>
              <a:t> </a:t>
            </a:r>
            <a:r>
              <a:rPr lang="en-US" sz="2000" i="1" dirty="0" err="1"/>
              <a:t>efni</a:t>
            </a:r>
            <a:r>
              <a:rPr lang="en-US" sz="2000" i="1" dirty="0"/>
              <a:t> </a:t>
            </a:r>
            <a:r>
              <a:rPr lang="en-US" sz="2000" i="1" dirty="0" err="1"/>
              <a:t>á</a:t>
            </a:r>
            <a:r>
              <a:rPr lang="en-US" sz="2000" i="1" dirty="0"/>
              <a:t> </a:t>
            </a:r>
            <a:r>
              <a:rPr lang="en-US" sz="2000" i="1" dirty="0" err="1"/>
              <a:t>ýmsum</a:t>
            </a:r>
            <a:r>
              <a:rPr lang="en-US" sz="2000" i="1" dirty="0"/>
              <a:t> </a:t>
            </a:r>
            <a:r>
              <a:rPr lang="en-US" sz="2000" i="1" dirty="0" err="1"/>
              <a:t>samfélagsmiðlum</a:t>
            </a:r>
            <a:endParaRPr lang="en-US" sz="2000" i="1" dirty="0"/>
          </a:p>
          <a:p>
            <a:r>
              <a:rPr lang="en-US" sz="2000" i="1" dirty="0" err="1"/>
              <a:t>Efnisþætti</a:t>
            </a:r>
            <a:r>
              <a:rPr lang="en-US" sz="2000" i="1" dirty="0"/>
              <a:t> (</a:t>
            </a:r>
            <a:r>
              <a:rPr lang="en-US" sz="2000" i="1" dirty="0" err="1"/>
              <a:t>afurðir</a:t>
            </a:r>
            <a:r>
              <a:rPr lang="en-US" sz="2000" i="1" dirty="0"/>
              <a:t> </a:t>
            </a:r>
            <a:r>
              <a:rPr lang="en-US" sz="2000" i="1" dirty="0" err="1"/>
              <a:t>verkefnisins</a:t>
            </a:r>
            <a:r>
              <a:rPr lang="en-US" sz="2000" i="1" dirty="0"/>
              <a:t>)</a:t>
            </a:r>
          </a:p>
          <a:p>
            <a:r>
              <a:rPr lang="en-US" sz="2000" i="1" dirty="0" err="1"/>
              <a:t>Uppruna</a:t>
            </a:r>
            <a:r>
              <a:rPr lang="en-US" sz="2000" i="1" dirty="0"/>
              <a:t> </a:t>
            </a:r>
            <a:r>
              <a:rPr lang="en-US" sz="2000" i="1" dirty="0" err="1"/>
              <a:t>verkefnisins</a:t>
            </a:r>
            <a:r>
              <a:rPr lang="en-US" sz="2000" i="1" dirty="0"/>
              <a:t> </a:t>
            </a:r>
            <a:r>
              <a:rPr lang="en-US" sz="2000" i="1" dirty="0" err="1"/>
              <a:t>og</a:t>
            </a:r>
            <a:r>
              <a:rPr lang="en-US" sz="2000" i="1" dirty="0"/>
              <a:t> </a:t>
            </a:r>
            <a:r>
              <a:rPr lang="en-US" sz="2000" i="1" dirty="0" err="1"/>
              <a:t>notkunarskilmála</a:t>
            </a:r>
            <a:r>
              <a:rPr lang="en-US" sz="2000" i="1" dirty="0"/>
              <a:t> </a:t>
            </a:r>
            <a:r>
              <a:rPr lang="en-US" sz="2000" dirty="0"/>
              <a:t>(the disclaimer..)</a:t>
            </a:r>
            <a:endParaRPr lang="en-GB" sz="2000" dirty="0"/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E7264D4D-AF0E-55CB-E3C7-BAA7984F388A}"/>
              </a:ext>
            </a:extLst>
          </p:cNvPr>
          <p:cNvSpPr/>
          <p:nvPr/>
        </p:nvSpPr>
        <p:spPr>
          <a:xfrm>
            <a:off x="9350775" y="485683"/>
            <a:ext cx="2727095" cy="501484"/>
          </a:xfrm>
          <a:noFill/>
          <a:ln w="38100">
            <a:solidFill>
              <a:srgbClr val="FFCC5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2EF86259-16D1-2BBF-E331-0470586B7874}"/>
              </a:ext>
            </a:extLst>
          </p:cNvPr>
          <p:cNvSpPr/>
          <p:nvPr/>
        </p:nvSpPr>
        <p:spPr>
          <a:xfrm>
            <a:off x="8864125" y="1113146"/>
            <a:ext cx="3247973" cy="275913"/>
          </a:xfrm>
          <a:noFill/>
          <a:ln w="38100">
            <a:solidFill>
              <a:srgbClr val="FFCC5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C00FBD0E-C368-3804-A7DD-5E77705E7DAB}"/>
              </a:ext>
            </a:extLst>
          </p:cNvPr>
          <p:cNvSpPr/>
          <p:nvPr/>
        </p:nvSpPr>
        <p:spPr>
          <a:xfrm>
            <a:off x="4944861" y="2897421"/>
            <a:ext cx="6986945" cy="747985"/>
          </a:xfrm>
          <a:custGeom>
            <a:avLst/>
            <a:gdLst>
              <a:gd name="connsiteX0" fmla="*/ 0 w 6986945"/>
              <a:gd name="connsiteY0" fmla="*/ 0 h 747985"/>
              <a:gd name="connsiteX1" fmla="*/ 442507 w 6986945"/>
              <a:gd name="connsiteY1" fmla="*/ 0 h 747985"/>
              <a:gd name="connsiteX2" fmla="*/ 815144 w 6986945"/>
              <a:gd name="connsiteY2" fmla="*/ 0 h 747985"/>
              <a:gd name="connsiteX3" fmla="*/ 1537128 w 6986945"/>
              <a:gd name="connsiteY3" fmla="*/ 0 h 747985"/>
              <a:gd name="connsiteX4" fmla="*/ 2259112 w 6986945"/>
              <a:gd name="connsiteY4" fmla="*/ 0 h 747985"/>
              <a:gd name="connsiteX5" fmla="*/ 2771488 w 6986945"/>
              <a:gd name="connsiteY5" fmla="*/ 0 h 747985"/>
              <a:gd name="connsiteX6" fmla="*/ 3283864 w 6986945"/>
              <a:gd name="connsiteY6" fmla="*/ 0 h 747985"/>
              <a:gd name="connsiteX7" fmla="*/ 3726371 w 6986945"/>
              <a:gd name="connsiteY7" fmla="*/ 0 h 747985"/>
              <a:gd name="connsiteX8" fmla="*/ 4099008 w 6986945"/>
              <a:gd name="connsiteY8" fmla="*/ 0 h 747985"/>
              <a:gd name="connsiteX9" fmla="*/ 4471645 w 6986945"/>
              <a:gd name="connsiteY9" fmla="*/ 0 h 747985"/>
              <a:gd name="connsiteX10" fmla="*/ 4914151 w 6986945"/>
              <a:gd name="connsiteY10" fmla="*/ 0 h 747985"/>
              <a:gd name="connsiteX11" fmla="*/ 5496397 w 6986945"/>
              <a:gd name="connsiteY11" fmla="*/ 0 h 747985"/>
              <a:gd name="connsiteX12" fmla="*/ 6218381 w 6986945"/>
              <a:gd name="connsiteY12" fmla="*/ 0 h 747985"/>
              <a:gd name="connsiteX13" fmla="*/ 6986945 w 6986945"/>
              <a:gd name="connsiteY13" fmla="*/ 0 h 747985"/>
              <a:gd name="connsiteX14" fmla="*/ 6986945 w 6986945"/>
              <a:gd name="connsiteY14" fmla="*/ 388952 h 747985"/>
              <a:gd name="connsiteX15" fmla="*/ 6986945 w 6986945"/>
              <a:gd name="connsiteY15" fmla="*/ 747985 h 747985"/>
              <a:gd name="connsiteX16" fmla="*/ 6334830 w 6986945"/>
              <a:gd name="connsiteY16" fmla="*/ 747985 h 747985"/>
              <a:gd name="connsiteX17" fmla="*/ 5682715 w 6986945"/>
              <a:gd name="connsiteY17" fmla="*/ 747985 h 747985"/>
              <a:gd name="connsiteX18" fmla="*/ 4960731 w 6986945"/>
              <a:gd name="connsiteY18" fmla="*/ 747985 h 747985"/>
              <a:gd name="connsiteX19" fmla="*/ 4238747 w 6986945"/>
              <a:gd name="connsiteY19" fmla="*/ 747985 h 747985"/>
              <a:gd name="connsiteX20" fmla="*/ 3726371 w 6986945"/>
              <a:gd name="connsiteY20" fmla="*/ 747985 h 747985"/>
              <a:gd name="connsiteX21" fmla="*/ 3283864 w 6986945"/>
              <a:gd name="connsiteY21" fmla="*/ 747985 h 747985"/>
              <a:gd name="connsiteX22" fmla="*/ 2771488 w 6986945"/>
              <a:gd name="connsiteY22" fmla="*/ 747985 h 747985"/>
              <a:gd name="connsiteX23" fmla="*/ 2259112 w 6986945"/>
              <a:gd name="connsiteY23" fmla="*/ 747985 h 747985"/>
              <a:gd name="connsiteX24" fmla="*/ 1886475 w 6986945"/>
              <a:gd name="connsiteY24" fmla="*/ 747985 h 747985"/>
              <a:gd name="connsiteX25" fmla="*/ 1304230 w 6986945"/>
              <a:gd name="connsiteY25" fmla="*/ 747985 h 747985"/>
              <a:gd name="connsiteX26" fmla="*/ 582245 w 6986945"/>
              <a:gd name="connsiteY26" fmla="*/ 747985 h 747985"/>
              <a:gd name="connsiteX27" fmla="*/ 0 w 6986945"/>
              <a:gd name="connsiteY27" fmla="*/ 747985 h 747985"/>
              <a:gd name="connsiteX28" fmla="*/ 0 w 6986945"/>
              <a:gd name="connsiteY28" fmla="*/ 373993 h 747985"/>
              <a:gd name="connsiteX29" fmla="*/ 0 w 6986945"/>
              <a:gd name="connsiteY29" fmla="*/ 0 h 747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986945" h="747985" extrusionOk="0">
                <a:moveTo>
                  <a:pt x="0" y="0"/>
                </a:moveTo>
                <a:cubicBezTo>
                  <a:pt x="141792" y="-28773"/>
                  <a:pt x="312939" y="48811"/>
                  <a:pt x="442507" y="0"/>
                </a:cubicBezTo>
                <a:cubicBezTo>
                  <a:pt x="572075" y="-48811"/>
                  <a:pt x="732493" y="12954"/>
                  <a:pt x="815144" y="0"/>
                </a:cubicBezTo>
                <a:cubicBezTo>
                  <a:pt x="897795" y="-12954"/>
                  <a:pt x="1192991" y="86233"/>
                  <a:pt x="1537128" y="0"/>
                </a:cubicBezTo>
                <a:cubicBezTo>
                  <a:pt x="1881265" y="-86233"/>
                  <a:pt x="2029038" y="881"/>
                  <a:pt x="2259112" y="0"/>
                </a:cubicBezTo>
                <a:cubicBezTo>
                  <a:pt x="2489186" y="-881"/>
                  <a:pt x="2602504" y="26106"/>
                  <a:pt x="2771488" y="0"/>
                </a:cubicBezTo>
                <a:cubicBezTo>
                  <a:pt x="2940472" y="-26106"/>
                  <a:pt x="3082367" y="10602"/>
                  <a:pt x="3283864" y="0"/>
                </a:cubicBezTo>
                <a:cubicBezTo>
                  <a:pt x="3485361" y="-10602"/>
                  <a:pt x="3558801" y="52961"/>
                  <a:pt x="3726371" y="0"/>
                </a:cubicBezTo>
                <a:cubicBezTo>
                  <a:pt x="3893941" y="-52961"/>
                  <a:pt x="3960045" y="5635"/>
                  <a:pt x="4099008" y="0"/>
                </a:cubicBezTo>
                <a:cubicBezTo>
                  <a:pt x="4237971" y="-5635"/>
                  <a:pt x="4363594" y="40221"/>
                  <a:pt x="4471645" y="0"/>
                </a:cubicBezTo>
                <a:cubicBezTo>
                  <a:pt x="4579696" y="-40221"/>
                  <a:pt x="4737515" y="29844"/>
                  <a:pt x="4914151" y="0"/>
                </a:cubicBezTo>
                <a:cubicBezTo>
                  <a:pt x="5090787" y="-29844"/>
                  <a:pt x="5369804" y="66799"/>
                  <a:pt x="5496397" y="0"/>
                </a:cubicBezTo>
                <a:cubicBezTo>
                  <a:pt x="5622990" y="-66799"/>
                  <a:pt x="5977238" y="18038"/>
                  <a:pt x="6218381" y="0"/>
                </a:cubicBezTo>
                <a:cubicBezTo>
                  <a:pt x="6459524" y="-18038"/>
                  <a:pt x="6735013" y="74039"/>
                  <a:pt x="6986945" y="0"/>
                </a:cubicBezTo>
                <a:cubicBezTo>
                  <a:pt x="6991233" y="154571"/>
                  <a:pt x="6979619" y="256288"/>
                  <a:pt x="6986945" y="388952"/>
                </a:cubicBezTo>
                <a:cubicBezTo>
                  <a:pt x="6994271" y="521616"/>
                  <a:pt x="6968431" y="605376"/>
                  <a:pt x="6986945" y="747985"/>
                </a:cubicBezTo>
                <a:cubicBezTo>
                  <a:pt x="6740916" y="792714"/>
                  <a:pt x="6494427" y="681220"/>
                  <a:pt x="6334830" y="747985"/>
                </a:cubicBezTo>
                <a:cubicBezTo>
                  <a:pt x="6175233" y="814750"/>
                  <a:pt x="5953350" y="721720"/>
                  <a:pt x="5682715" y="747985"/>
                </a:cubicBezTo>
                <a:cubicBezTo>
                  <a:pt x="5412081" y="774250"/>
                  <a:pt x="5289258" y="684206"/>
                  <a:pt x="4960731" y="747985"/>
                </a:cubicBezTo>
                <a:cubicBezTo>
                  <a:pt x="4632204" y="811764"/>
                  <a:pt x="4503712" y="672719"/>
                  <a:pt x="4238747" y="747985"/>
                </a:cubicBezTo>
                <a:cubicBezTo>
                  <a:pt x="3973782" y="823251"/>
                  <a:pt x="3915206" y="723783"/>
                  <a:pt x="3726371" y="747985"/>
                </a:cubicBezTo>
                <a:cubicBezTo>
                  <a:pt x="3537536" y="772187"/>
                  <a:pt x="3449119" y="729341"/>
                  <a:pt x="3283864" y="747985"/>
                </a:cubicBezTo>
                <a:cubicBezTo>
                  <a:pt x="3118609" y="766629"/>
                  <a:pt x="2901601" y="702560"/>
                  <a:pt x="2771488" y="747985"/>
                </a:cubicBezTo>
                <a:cubicBezTo>
                  <a:pt x="2641375" y="793410"/>
                  <a:pt x="2439168" y="713655"/>
                  <a:pt x="2259112" y="747985"/>
                </a:cubicBezTo>
                <a:cubicBezTo>
                  <a:pt x="2079056" y="782315"/>
                  <a:pt x="2038555" y="732665"/>
                  <a:pt x="1886475" y="747985"/>
                </a:cubicBezTo>
                <a:cubicBezTo>
                  <a:pt x="1734395" y="763305"/>
                  <a:pt x="1586327" y="702619"/>
                  <a:pt x="1304230" y="747985"/>
                </a:cubicBezTo>
                <a:cubicBezTo>
                  <a:pt x="1022134" y="793351"/>
                  <a:pt x="850553" y="744344"/>
                  <a:pt x="582245" y="747985"/>
                </a:cubicBezTo>
                <a:cubicBezTo>
                  <a:pt x="313938" y="751626"/>
                  <a:pt x="276373" y="703545"/>
                  <a:pt x="0" y="747985"/>
                </a:cubicBezTo>
                <a:cubicBezTo>
                  <a:pt x="-31846" y="660611"/>
                  <a:pt x="20874" y="465836"/>
                  <a:pt x="0" y="373993"/>
                </a:cubicBezTo>
                <a:cubicBezTo>
                  <a:pt x="-20874" y="282150"/>
                  <a:pt x="26836" y="108509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CC53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80116573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FE851F38-30BD-79C5-6E42-40257A4326ED}"/>
              </a:ext>
            </a:extLst>
          </p:cNvPr>
          <p:cNvSpPr/>
          <p:nvPr/>
        </p:nvSpPr>
        <p:spPr>
          <a:xfrm>
            <a:off x="4852718" y="3731350"/>
            <a:ext cx="6986945" cy="2118415"/>
          </a:xfrm>
          <a:custGeom>
            <a:avLst/>
            <a:gdLst>
              <a:gd name="connsiteX0" fmla="*/ 0 w 6986945"/>
              <a:gd name="connsiteY0" fmla="*/ 0 h 2118415"/>
              <a:gd name="connsiteX1" fmla="*/ 721984 w 6986945"/>
              <a:gd name="connsiteY1" fmla="*/ 0 h 2118415"/>
              <a:gd name="connsiteX2" fmla="*/ 1443969 w 6986945"/>
              <a:gd name="connsiteY2" fmla="*/ 0 h 2118415"/>
              <a:gd name="connsiteX3" fmla="*/ 1956345 w 6986945"/>
              <a:gd name="connsiteY3" fmla="*/ 0 h 2118415"/>
              <a:gd name="connsiteX4" fmla="*/ 2398851 w 6986945"/>
              <a:gd name="connsiteY4" fmla="*/ 0 h 2118415"/>
              <a:gd name="connsiteX5" fmla="*/ 2771488 w 6986945"/>
              <a:gd name="connsiteY5" fmla="*/ 0 h 2118415"/>
              <a:gd name="connsiteX6" fmla="*/ 3213995 w 6986945"/>
              <a:gd name="connsiteY6" fmla="*/ 0 h 2118415"/>
              <a:gd name="connsiteX7" fmla="*/ 3586632 w 6986945"/>
              <a:gd name="connsiteY7" fmla="*/ 0 h 2118415"/>
              <a:gd name="connsiteX8" fmla="*/ 4238747 w 6986945"/>
              <a:gd name="connsiteY8" fmla="*/ 0 h 2118415"/>
              <a:gd name="connsiteX9" fmla="*/ 4611384 w 6986945"/>
              <a:gd name="connsiteY9" fmla="*/ 0 h 2118415"/>
              <a:gd name="connsiteX10" fmla="*/ 5053890 w 6986945"/>
              <a:gd name="connsiteY10" fmla="*/ 0 h 2118415"/>
              <a:gd name="connsiteX11" fmla="*/ 5566266 w 6986945"/>
              <a:gd name="connsiteY11" fmla="*/ 0 h 2118415"/>
              <a:gd name="connsiteX12" fmla="*/ 6148512 w 6986945"/>
              <a:gd name="connsiteY12" fmla="*/ 0 h 2118415"/>
              <a:gd name="connsiteX13" fmla="*/ 6986945 w 6986945"/>
              <a:gd name="connsiteY13" fmla="*/ 0 h 2118415"/>
              <a:gd name="connsiteX14" fmla="*/ 6986945 w 6986945"/>
              <a:gd name="connsiteY14" fmla="*/ 508420 h 2118415"/>
              <a:gd name="connsiteX15" fmla="*/ 6986945 w 6986945"/>
              <a:gd name="connsiteY15" fmla="*/ 1080392 h 2118415"/>
              <a:gd name="connsiteX16" fmla="*/ 6986945 w 6986945"/>
              <a:gd name="connsiteY16" fmla="*/ 1609995 h 2118415"/>
              <a:gd name="connsiteX17" fmla="*/ 6986945 w 6986945"/>
              <a:gd name="connsiteY17" fmla="*/ 2118415 h 2118415"/>
              <a:gd name="connsiteX18" fmla="*/ 6544438 w 6986945"/>
              <a:gd name="connsiteY18" fmla="*/ 2118415 h 2118415"/>
              <a:gd name="connsiteX19" fmla="*/ 5892324 w 6986945"/>
              <a:gd name="connsiteY19" fmla="*/ 2118415 h 2118415"/>
              <a:gd name="connsiteX20" fmla="*/ 5170339 w 6986945"/>
              <a:gd name="connsiteY20" fmla="*/ 2118415 h 2118415"/>
              <a:gd name="connsiteX21" fmla="*/ 4448355 w 6986945"/>
              <a:gd name="connsiteY21" fmla="*/ 2118415 h 2118415"/>
              <a:gd name="connsiteX22" fmla="*/ 4075718 w 6986945"/>
              <a:gd name="connsiteY22" fmla="*/ 2118415 h 2118415"/>
              <a:gd name="connsiteX23" fmla="*/ 3703081 w 6986945"/>
              <a:gd name="connsiteY23" fmla="*/ 2118415 h 2118415"/>
              <a:gd name="connsiteX24" fmla="*/ 3120835 w 6986945"/>
              <a:gd name="connsiteY24" fmla="*/ 2118415 h 2118415"/>
              <a:gd name="connsiteX25" fmla="*/ 2678329 w 6986945"/>
              <a:gd name="connsiteY25" fmla="*/ 2118415 h 2118415"/>
              <a:gd name="connsiteX26" fmla="*/ 2235822 w 6986945"/>
              <a:gd name="connsiteY26" fmla="*/ 2118415 h 2118415"/>
              <a:gd name="connsiteX27" fmla="*/ 1863185 w 6986945"/>
              <a:gd name="connsiteY27" fmla="*/ 2118415 h 2118415"/>
              <a:gd name="connsiteX28" fmla="*/ 1141201 w 6986945"/>
              <a:gd name="connsiteY28" fmla="*/ 2118415 h 2118415"/>
              <a:gd name="connsiteX29" fmla="*/ 558956 w 6986945"/>
              <a:gd name="connsiteY29" fmla="*/ 2118415 h 2118415"/>
              <a:gd name="connsiteX30" fmla="*/ 0 w 6986945"/>
              <a:gd name="connsiteY30" fmla="*/ 2118415 h 2118415"/>
              <a:gd name="connsiteX31" fmla="*/ 0 w 6986945"/>
              <a:gd name="connsiteY31" fmla="*/ 1631180 h 2118415"/>
              <a:gd name="connsiteX32" fmla="*/ 0 w 6986945"/>
              <a:gd name="connsiteY32" fmla="*/ 1101576 h 2118415"/>
              <a:gd name="connsiteX33" fmla="*/ 0 w 6986945"/>
              <a:gd name="connsiteY33" fmla="*/ 635525 h 2118415"/>
              <a:gd name="connsiteX34" fmla="*/ 0 w 6986945"/>
              <a:gd name="connsiteY34" fmla="*/ 0 h 2118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986945" h="2118415" extrusionOk="0">
                <a:moveTo>
                  <a:pt x="0" y="0"/>
                </a:moveTo>
                <a:cubicBezTo>
                  <a:pt x="243538" y="-2080"/>
                  <a:pt x="511139" y="31654"/>
                  <a:pt x="721984" y="0"/>
                </a:cubicBezTo>
                <a:cubicBezTo>
                  <a:pt x="932829" y="-31654"/>
                  <a:pt x="1292492" y="61020"/>
                  <a:pt x="1443969" y="0"/>
                </a:cubicBezTo>
                <a:cubicBezTo>
                  <a:pt x="1595446" y="-61020"/>
                  <a:pt x="1832081" y="21636"/>
                  <a:pt x="1956345" y="0"/>
                </a:cubicBezTo>
                <a:cubicBezTo>
                  <a:pt x="2080609" y="-21636"/>
                  <a:pt x="2294585" y="14096"/>
                  <a:pt x="2398851" y="0"/>
                </a:cubicBezTo>
                <a:cubicBezTo>
                  <a:pt x="2503117" y="-14096"/>
                  <a:pt x="2652824" y="1447"/>
                  <a:pt x="2771488" y="0"/>
                </a:cubicBezTo>
                <a:cubicBezTo>
                  <a:pt x="2890152" y="-1447"/>
                  <a:pt x="3083830" y="28540"/>
                  <a:pt x="3213995" y="0"/>
                </a:cubicBezTo>
                <a:cubicBezTo>
                  <a:pt x="3344160" y="-28540"/>
                  <a:pt x="3460527" y="38019"/>
                  <a:pt x="3586632" y="0"/>
                </a:cubicBezTo>
                <a:cubicBezTo>
                  <a:pt x="3712737" y="-38019"/>
                  <a:pt x="3999115" y="65276"/>
                  <a:pt x="4238747" y="0"/>
                </a:cubicBezTo>
                <a:cubicBezTo>
                  <a:pt x="4478379" y="-65276"/>
                  <a:pt x="4464340" y="43375"/>
                  <a:pt x="4611384" y="0"/>
                </a:cubicBezTo>
                <a:cubicBezTo>
                  <a:pt x="4758428" y="-43375"/>
                  <a:pt x="4845751" y="11565"/>
                  <a:pt x="5053890" y="0"/>
                </a:cubicBezTo>
                <a:cubicBezTo>
                  <a:pt x="5262029" y="-11565"/>
                  <a:pt x="5311595" y="402"/>
                  <a:pt x="5566266" y="0"/>
                </a:cubicBezTo>
                <a:cubicBezTo>
                  <a:pt x="5820937" y="-402"/>
                  <a:pt x="5860049" y="6379"/>
                  <a:pt x="6148512" y="0"/>
                </a:cubicBezTo>
                <a:cubicBezTo>
                  <a:pt x="6436975" y="-6379"/>
                  <a:pt x="6752006" y="75879"/>
                  <a:pt x="6986945" y="0"/>
                </a:cubicBezTo>
                <a:cubicBezTo>
                  <a:pt x="7039663" y="113674"/>
                  <a:pt x="6933696" y="380884"/>
                  <a:pt x="6986945" y="508420"/>
                </a:cubicBezTo>
                <a:cubicBezTo>
                  <a:pt x="7040194" y="635956"/>
                  <a:pt x="6963062" y="920702"/>
                  <a:pt x="6986945" y="1080392"/>
                </a:cubicBezTo>
                <a:cubicBezTo>
                  <a:pt x="7010828" y="1240082"/>
                  <a:pt x="6946831" y="1357822"/>
                  <a:pt x="6986945" y="1609995"/>
                </a:cubicBezTo>
                <a:cubicBezTo>
                  <a:pt x="7027059" y="1862168"/>
                  <a:pt x="6956391" y="1953688"/>
                  <a:pt x="6986945" y="2118415"/>
                </a:cubicBezTo>
                <a:cubicBezTo>
                  <a:pt x="6857055" y="2160157"/>
                  <a:pt x="6702952" y="2106994"/>
                  <a:pt x="6544438" y="2118415"/>
                </a:cubicBezTo>
                <a:cubicBezTo>
                  <a:pt x="6385924" y="2129836"/>
                  <a:pt x="6200285" y="2075677"/>
                  <a:pt x="5892324" y="2118415"/>
                </a:cubicBezTo>
                <a:cubicBezTo>
                  <a:pt x="5584363" y="2161153"/>
                  <a:pt x="5475922" y="2071341"/>
                  <a:pt x="5170339" y="2118415"/>
                </a:cubicBezTo>
                <a:cubicBezTo>
                  <a:pt x="4864756" y="2165489"/>
                  <a:pt x="4759947" y="2052620"/>
                  <a:pt x="4448355" y="2118415"/>
                </a:cubicBezTo>
                <a:cubicBezTo>
                  <a:pt x="4136763" y="2184210"/>
                  <a:pt x="4242953" y="2086820"/>
                  <a:pt x="4075718" y="2118415"/>
                </a:cubicBezTo>
                <a:cubicBezTo>
                  <a:pt x="3908483" y="2150010"/>
                  <a:pt x="3837463" y="2112024"/>
                  <a:pt x="3703081" y="2118415"/>
                </a:cubicBezTo>
                <a:cubicBezTo>
                  <a:pt x="3568699" y="2124806"/>
                  <a:pt x="3391845" y="2048884"/>
                  <a:pt x="3120835" y="2118415"/>
                </a:cubicBezTo>
                <a:cubicBezTo>
                  <a:pt x="2849825" y="2187946"/>
                  <a:pt x="2875319" y="2090658"/>
                  <a:pt x="2678329" y="2118415"/>
                </a:cubicBezTo>
                <a:cubicBezTo>
                  <a:pt x="2481339" y="2146172"/>
                  <a:pt x="2448321" y="2102855"/>
                  <a:pt x="2235822" y="2118415"/>
                </a:cubicBezTo>
                <a:cubicBezTo>
                  <a:pt x="2023323" y="2133975"/>
                  <a:pt x="2016706" y="2106421"/>
                  <a:pt x="1863185" y="2118415"/>
                </a:cubicBezTo>
                <a:cubicBezTo>
                  <a:pt x="1709664" y="2130409"/>
                  <a:pt x="1465325" y="2094923"/>
                  <a:pt x="1141201" y="2118415"/>
                </a:cubicBezTo>
                <a:cubicBezTo>
                  <a:pt x="817077" y="2141907"/>
                  <a:pt x="761148" y="2053076"/>
                  <a:pt x="558956" y="2118415"/>
                </a:cubicBezTo>
                <a:cubicBezTo>
                  <a:pt x="356764" y="2183754"/>
                  <a:pt x="131075" y="2070084"/>
                  <a:pt x="0" y="2118415"/>
                </a:cubicBezTo>
                <a:cubicBezTo>
                  <a:pt x="-25675" y="1958017"/>
                  <a:pt x="18477" y="1756944"/>
                  <a:pt x="0" y="1631180"/>
                </a:cubicBezTo>
                <a:cubicBezTo>
                  <a:pt x="-18477" y="1505416"/>
                  <a:pt x="56" y="1355932"/>
                  <a:pt x="0" y="1101576"/>
                </a:cubicBezTo>
                <a:cubicBezTo>
                  <a:pt x="-56" y="847220"/>
                  <a:pt x="44865" y="747111"/>
                  <a:pt x="0" y="635525"/>
                </a:cubicBezTo>
                <a:cubicBezTo>
                  <a:pt x="-44865" y="523939"/>
                  <a:pt x="45860" y="176820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CC53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394103154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432EBF1F-A180-09FB-9218-5BC621AB8261}"/>
              </a:ext>
            </a:extLst>
          </p:cNvPr>
          <p:cNvSpPr/>
          <p:nvPr/>
        </p:nvSpPr>
        <p:spPr>
          <a:xfrm>
            <a:off x="5051398" y="6045693"/>
            <a:ext cx="6986945" cy="747984"/>
          </a:xfrm>
          <a:noFill/>
          <a:ln w="38100">
            <a:solidFill>
              <a:srgbClr val="FFCC5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Ευθύγραμμο βέλος σύνδεσης 18">
            <a:extLst>
              <a:ext uri="{FF2B5EF4-FFF2-40B4-BE49-F238E27FC236}">
                <a16:creationId xmlns:a16="http://schemas.microsoft.com/office/drawing/2014/main" id="{59BA8443-ACD3-75D5-C4CC-4943D2C78A9B}"/>
              </a:ext>
            </a:extLst>
          </p:cNvPr>
          <p:cNvCxnSpPr>
            <a:cxnSpLocks/>
          </p:cNvCxnSpPr>
          <p:nvPr/>
        </p:nvCxnSpPr>
        <p:spPr>
          <a:xfrm flipV="1">
            <a:off x="4546993" y="485683"/>
            <a:ext cx="611450" cy="2037613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Ευθύγραμμο βέλος σύνδεσης 19">
            <a:extLst>
              <a:ext uri="{FF2B5EF4-FFF2-40B4-BE49-F238E27FC236}">
                <a16:creationId xmlns:a16="http://schemas.microsoft.com/office/drawing/2014/main" id="{42E62A59-C8CA-0C32-EAF0-25BC1FCF754D}"/>
              </a:ext>
            </a:extLst>
          </p:cNvPr>
          <p:cNvCxnSpPr>
            <a:cxnSpLocks/>
          </p:cNvCxnSpPr>
          <p:nvPr/>
        </p:nvCxnSpPr>
        <p:spPr>
          <a:xfrm flipV="1">
            <a:off x="3074504" y="590713"/>
            <a:ext cx="6836052" cy="2755533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Ευθύγραμμο βέλος σύνδεσης 21">
            <a:extLst>
              <a:ext uri="{FF2B5EF4-FFF2-40B4-BE49-F238E27FC236}">
                <a16:creationId xmlns:a16="http://schemas.microsoft.com/office/drawing/2014/main" id="{24EC4D36-9185-B0A3-C409-19D3ABE638D8}"/>
              </a:ext>
            </a:extLst>
          </p:cNvPr>
          <p:cNvCxnSpPr>
            <a:cxnSpLocks/>
          </p:cNvCxnSpPr>
          <p:nvPr/>
        </p:nvCxnSpPr>
        <p:spPr>
          <a:xfrm flipV="1">
            <a:off x="4412092" y="3511755"/>
            <a:ext cx="507604" cy="323779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Ευθύγραμμο βέλος σύνδεσης 23">
            <a:extLst>
              <a:ext uri="{FF2B5EF4-FFF2-40B4-BE49-F238E27FC236}">
                <a16:creationId xmlns:a16="http://schemas.microsoft.com/office/drawing/2014/main" id="{D904ED77-4BA1-321A-B8BD-DDBA1C4E74A4}"/>
              </a:ext>
            </a:extLst>
          </p:cNvPr>
          <p:cNvCxnSpPr>
            <a:cxnSpLocks/>
          </p:cNvCxnSpPr>
          <p:nvPr/>
        </p:nvCxnSpPr>
        <p:spPr>
          <a:xfrm>
            <a:off x="3964042" y="4330561"/>
            <a:ext cx="797789" cy="0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Ευθύγραμμο βέλος σύνδεσης 29">
            <a:extLst>
              <a:ext uri="{FF2B5EF4-FFF2-40B4-BE49-F238E27FC236}">
                <a16:creationId xmlns:a16="http://schemas.microsoft.com/office/drawing/2014/main" id="{7EB3F3C4-F7B7-81B2-5177-8D6A5542F0F9}"/>
              </a:ext>
            </a:extLst>
          </p:cNvPr>
          <p:cNvCxnSpPr>
            <a:cxnSpLocks/>
          </p:cNvCxnSpPr>
          <p:nvPr/>
        </p:nvCxnSpPr>
        <p:spPr>
          <a:xfrm>
            <a:off x="3625404" y="5153768"/>
            <a:ext cx="1597928" cy="1149187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Ορθογώνιο 20">
            <a:extLst>
              <a:ext uri="{FF2B5EF4-FFF2-40B4-BE49-F238E27FC236}">
                <a16:creationId xmlns:a16="http://schemas.microsoft.com/office/drawing/2014/main" id="{40ED9925-E0C7-E750-B117-3538548C3208}"/>
              </a:ext>
            </a:extLst>
          </p:cNvPr>
          <p:cNvSpPr/>
          <p:nvPr/>
        </p:nvSpPr>
        <p:spPr>
          <a:xfrm>
            <a:off x="5041017" y="13209"/>
            <a:ext cx="6181763" cy="449803"/>
          </a:xfrm>
          <a:custGeom>
            <a:avLst/>
            <a:gdLst>
              <a:gd name="connsiteX0" fmla="*/ 0 w 6181763"/>
              <a:gd name="connsiteY0" fmla="*/ 0 h 449803"/>
              <a:gd name="connsiteX1" fmla="*/ 438343 w 6181763"/>
              <a:gd name="connsiteY1" fmla="*/ 0 h 449803"/>
              <a:gd name="connsiteX2" fmla="*/ 814869 w 6181763"/>
              <a:gd name="connsiteY2" fmla="*/ 0 h 449803"/>
              <a:gd name="connsiteX3" fmla="*/ 1500482 w 6181763"/>
              <a:gd name="connsiteY3" fmla="*/ 0 h 449803"/>
              <a:gd name="connsiteX4" fmla="*/ 2186096 w 6181763"/>
              <a:gd name="connsiteY4" fmla="*/ 0 h 449803"/>
              <a:gd name="connsiteX5" fmla="*/ 2686257 w 6181763"/>
              <a:gd name="connsiteY5" fmla="*/ 0 h 449803"/>
              <a:gd name="connsiteX6" fmla="*/ 3186418 w 6181763"/>
              <a:gd name="connsiteY6" fmla="*/ 0 h 449803"/>
              <a:gd name="connsiteX7" fmla="*/ 3624761 w 6181763"/>
              <a:gd name="connsiteY7" fmla="*/ 0 h 449803"/>
              <a:gd name="connsiteX8" fmla="*/ 4001287 w 6181763"/>
              <a:gd name="connsiteY8" fmla="*/ 0 h 449803"/>
              <a:gd name="connsiteX9" fmla="*/ 4377812 w 6181763"/>
              <a:gd name="connsiteY9" fmla="*/ 0 h 449803"/>
              <a:gd name="connsiteX10" fmla="*/ 4816155 w 6181763"/>
              <a:gd name="connsiteY10" fmla="*/ 0 h 449803"/>
              <a:gd name="connsiteX11" fmla="*/ 5378134 w 6181763"/>
              <a:gd name="connsiteY11" fmla="*/ 0 h 449803"/>
              <a:gd name="connsiteX12" fmla="*/ 6181763 w 6181763"/>
              <a:gd name="connsiteY12" fmla="*/ 0 h 449803"/>
              <a:gd name="connsiteX13" fmla="*/ 6181763 w 6181763"/>
              <a:gd name="connsiteY13" fmla="*/ 449803 h 449803"/>
              <a:gd name="connsiteX14" fmla="*/ 5743420 w 6181763"/>
              <a:gd name="connsiteY14" fmla="*/ 449803 h 449803"/>
              <a:gd name="connsiteX15" fmla="*/ 5119624 w 6181763"/>
              <a:gd name="connsiteY15" fmla="*/ 449803 h 449803"/>
              <a:gd name="connsiteX16" fmla="*/ 4434010 w 6181763"/>
              <a:gd name="connsiteY16" fmla="*/ 449803 h 449803"/>
              <a:gd name="connsiteX17" fmla="*/ 3810214 w 6181763"/>
              <a:gd name="connsiteY17" fmla="*/ 449803 h 449803"/>
              <a:gd name="connsiteX18" fmla="*/ 3124600 w 6181763"/>
              <a:gd name="connsiteY18" fmla="*/ 449803 h 449803"/>
              <a:gd name="connsiteX19" fmla="*/ 2438986 w 6181763"/>
              <a:gd name="connsiteY19" fmla="*/ 449803 h 449803"/>
              <a:gd name="connsiteX20" fmla="*/ 1938826 w 6181763"/>
              <a:gd name="connsiteY20" fmla="*/ 449803 h 449803"/>
              <a:gd name="connsiteX21" fmla="*/ 1500482 w 6181763"/>
              <a:gd name="connsiteY21" fmla="*/ 449803 h 449803"/>
              <a:gd name="connsiteX22" fmla="*/ 1000322 w 6181763"/>
              <a:gd name="connsiteY22" fmla="*/ 449803 h 449803"/>
              <a:gd name="connsiteX23" fmla="*/ 500161 w 6181763"/>
              <a:gd name="connsiteY23" fmla="*/ 449803 h 449803"/>
              <a:gd name="connsiteX24" fmla="*/ 0 w 6181763"/>
              <a:gd name="connsiteY24" fmla="*/ 449803 h 449803"/>
              <a:gd name="connsiteX25" fmla="*/ 0 w 6181763"/>
              <a:gd name="connsiteY25" fmla="*/ 0 h 449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181763" h="449803" extrusionOk="0">
                <a:moveTo>
                  <a:pt x="0" y="0"/>
                </a:moveTo>
                <a:cubicBezTo>
                  <a:pt x="189739" y="-50834"/>
                  <a:pt x="277364" y="13802"/>
                  <a:pt x="438343" y="0"/>
                </a:cubicBezTo>
                <a:cubicBezTo>
                  <a:pt x="599322" y="-13802"/>
                  <a:pt x="651339" y="34513"/>
                  <a:pt x="814869" y="0"/>
                </a:cubicBezTo>
                <a:cubicBezTo>
                  <a:pt x="978399" y="-34513"/>
                  <a:pt x="1358289" y="69333"/>
                  <a:pt x="1500482" y="0"/>
                </a:cubicBezTo>
                <a:cubicBezTo>
                  <a:pt x="1642675" y="-69333"/>
                  <a:pt x="1979697" y="3109"/>
                  <a:pt x="2186096" y="0"/>
                </a:cubicBezTo>
                <a:cubicBezTo>
                  <a:pt x="2392495" y="-3109"/>
                  <a:pt x="2544328" y="37749"/>
                  <a:pt x="2686257" y="0"/>
                </a:cubicBezTo>
                <a:cubicBezTo>
                  <a:pt x="2828186" y="-37749"/>
                  <a:pt x="3053023" y="21020"/>
                  <a:pt x="3186418" y="0"/>
                </a:cubicBezTo>
                <a:cubicBezTo>
                  <a:pt x="3319813" y="-21020"/>
                  <a:pt x="3425360" y="30826"/>
                  <a:pt x="3624761" y="0"/>
                </a:cubicBezTo>
                <a:cubicBezTo>
                  <a:pt x="3824162" y="-30826"/>
                  <a:pt x="3832735" y="7376"/>
                  <a:pt x="4001287" y="0"/>
                </a:cubicBezTo>
                <a:cubicBezTo>
                  <a:pt x="4169839" y="-7376"/>
                  <a:pt x="4235413" y="37700"/>
                  <a:pt x="4377812" y="0"/>
                </a:cubicBezTo>
                <a:cubicBezTo>
                  <a:pt x="4520211" y="-37700"/>
                  <a:pt x="4679929" y="25497"/>
                  <a:pt x="4816155" y="0"/>
                </a:cubicBezTo>
                <a:cubicBezTo>
                  <a:pt x="4952381" y="-25497"/>
                  <a:pt x="5115979" y="12730"/>
                  <a:pt x="5378134" y="0"/>
                </a:cubicBezTo>
                <a:cubicBezTo>
                  <a:pt x="5640289" y="-12730"/>
                  <a:pt x="5936751" y="94540"/>
                  <a:pt x="6181763" y="0"/>
                </a:cubicBezTo>
                <a:cubicBezTo>
                  <a:pt x="6229521" y="222653"/>
                  <a:pt x="6173410" y="257374"/>
                  <a:pt x="6181763" y="449803"/>
                </a:cubicBezTo>
                <a:cubicBezTo>
                  <a:pt x="6053164" y="481439"/>
                  <a:pt x="5899046" y="431209"/>
                  <a:pt x="5743420" y="449803"/>
                </a:cubicBezTo>
                <a:cubicBezTo>
                  <a:pt x="5587794" y="468397"/>
                  <a:pt x="5274191" y="375807"/>
                  <a:pt x="5119624" y="449803"/>
                </a:cubicBezTo>
                <a:cubicBezTo>
                  <a:pt x="4965057" y="523799"/>
                  <a:pt x="4602614" y="413088"/>
                  <a:pt x="4434010" y="449803"/>
                </a:cubicBezTo>
                <a:cubicBezTo>
                  <a:pt x="4265406" y="486518"/>
                  <a:pt x="3935925" y="375086"/>
                  <a:pt x="3810214" y="449803"/>
                </a:cubicBezTo>
                <a:cubicBezTo>
                  <a:pt x="3684503" y="524520"/>
                  <a:pt x="3463014" y="390805"/>
                  <a:pt x="3124600" y="449803"/>
                </a:cubicBezTo>
                <a:cubicBezTo>
                  <a:pt x="2786186" y="508801"/>
                  <a:pt x="2664633" y="438253"/>
                  <a:pt x="2438986" y="449803"/>
                </a:cubicBezTo>
                <a:cubicBezTo>
                  <a:pt x="2213339" y="461353"/>
                  <a:pt x="2055774" y="391545"/>
                  <a:pt x="1938826" y="449803"/>
                </a:cubicBezTo>
                <a:cubicBezTo>
                  <a:pt x="1821878" y="508061"/>
                  <a:pt x="1601940" y="416337"/>
                  <a:pt x="1500482" y="449803"/>
                </a:cubicBezTo>
                <a:cubicBezTo>
                  <a:pt x="1399024" y="483269"/>
                  <a:pt x="1196640" y="392619"/>
                  <a:pt x="1000322" y="449803"/>
                </a:cubicBezTo>
                <a:cubicBezTo>
                  <a:pt x="804004" y="506987"/>
                  <a:pt x="677979" y="401779"/>
                  <a:pt x="500161" y="449803"/>
                </a:cubicBezTo>
                <a:cubicBezTo>
                  <a:pt x="322343" y="497827"/>
                  <a:pt x="171326" y="434006"/>
                  <a:pt x="0" y="449803"/>
                </a:cubicBezTo>
                <a:cubicBezTo>
                  <a:pt x="-9798" y="238069"/>
                  <a:pt x="42453" y="141996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CC53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80116573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Ορθογώνιο 24">
            <a:extLst>
              <a:ext uri="{FF2B5EF4-FFF2-40B4-BE49-F238E27FC236}">
                <a16:creationId xmlns:a16="http://schemas.microsoft.com/office/drawing/2014/main" id="{7E58FAC4-0732-1A3E-FF66-8A8AB9215AD0}"/>
              </a:ext>
            </a:extLst>
          </p:cNvPr>
          <p:cNvSpPr/>
          <p:nvPr/>
        </p:nvSpPr>
        <p:spPr>
          <a:xfrm>
            <a:off x="7103164" y="471205"/>
            <a:ext cx="3989839" cy="449803"/>
          </a:xfrm>
          <a:custGeom>
            <a:avLst/>
            <a:gdLst>
              <a:gd name="connsiteX0" fmla="*/ 0 w 3989839"/>
              <a:gd name="connsiteY0" fmla="*/ 0 h 449803"/>
              <a:gd name="connsiteX1" fmla="*/ 490180 w 3989839"/>
              <a:gd name="connsiteY1" fmla="*/ 0 h 449803"/>
              <a:gd name="connsiteX2" fmla="*/ 940462 w 3989839"/>
              <a:gd name="connsiteY2" fmla="*/ 0 h 449803"/>
              <a:gd name="connsiteX3" fmla="*/ 1590236 w 3989839"/>
              <a:gd name="connsiteY3" fmla="*/ 0 h 449803"/>
              <a:gd name="connsiteX4" fmla="*/ 2240010 w 3989839"/>
              <a:gd name="connsiteY4" fmla="*/ 0 h 449803"/>
              <a:gd name="connsiteX5" fmla="*/ 2770088 w 3989839"/>
              <a:gd name="connsiteY5" fmla="*/ 0 h 449803"/>
              <a:gd name="connsiteX6" fmla="*/ 3300167 w 3989839"/>
              <a:gd name="connsiteY6" fmla="*/ 0 h 449803"/>
              <a:gd name="connsiteX7" fmla="*/ 3989839 w 3989839"/>
              <a:gd name="connsiteY7" fmla="*/ 0 h 449803"/>
              <a:gd name="connsiteX8" fmla="*/ 3989839 w 3989839"/>
              <a:gd name="connsiteY8" fmla="*/ 449803 h 449803"/>
              <a:gd name="connsiteX9" fmla="*/ 3459760 w 3989839"/>
              <a:gd name="connsiteY9" fmla="*/ 449803 h 449803"/>
              <a:gd name="connsiteX10" fmla="*/ 2889783 w 3989839"/>
              <a:gd name="connsiteY10" fmla="*/ 449803 h 449803"/>
              <a:gd name="connsiteX11" fmla="*/ 2439502 w 3989839"/>
              <a:gd name="connsiteY11" fmla="*/ 449803 h 449803"/>
              <a:gd name="connsiteX12" fmla="*/ 1949321 w 3989839"/>
              <a:gd name="connsiteY12" fmla="*/ 449803 h 449803"/>
              <a:gd name="connsiteX13" fmla="*/ 1499040 w 3989839"/>
              <a:gd name="connsiteY13" fmla="*/ 449803 h 449803"/>
              <a:gd name="connsiteX14" fmla="*/ 929063 w 3989839"/>
              <a:gd name="connsiteY14" fmla="*/ 449803 h 449803"/>
              <a:gd name="connsiteX15" fmla="*/ 0 w 3989839"/>
              <a:gd name="connsiteY15" fmla="*/ 449803 h 449803"/>
              <a:gd name="connsiteX16" fmla="*/ 0 w 3989839"/>
              <a:gd name="connsiteY16" fmla="*/ 0 h 449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89839" h="449803" extrusionOk="0">
                <a:moveTo>
                  <a:pt x="0" y="0"/>
                </a:moveTo>
                <a:cubicBezTo>
                  <a:pt x="145947" y="-17326"/>
                  <a:pt x="313460" y="53844"/>
                  <a:pt x="490180" y="0"/>
                </a:cubicBezTo>
                <a:cubicBezTo>
                  <a:pt x="666900" y="-53844"/>
                  <a:pt x="824161" y="39252"/>
                  <a:pt x="940462" y="0"/>
                </a:cubicBezTo>
                <a:cubicBezTo>
                  <a:pt x="1056763" y="-39252"/>
                  <a:pt x="1430775" y="49359"/>
                  <a:pt x="1590236" y="0"/>
                </a:cubicBezTo>
                <a:cubicBezTo>
                  <a:pt x="1749697" y="-49359"/>
                  <a:pt x="2042224" y="56979"/>
                  <a:pt x="2240010" y="0"/>
                </a:cubicBezTo>
                <a:cubicBezTo>
                  <a:pt x="2437796" y="-56979"/>
                  <a:pt x="2644794" y="57326"/>
                  <a:pt x="2770088" y="0"/>
                </a:cubicBezTo>
                <a:cubicBezTo>
                  <a:pt x="2895382" y="-57326"/>
                  <a:pt x="3122502" y="26744"/>
                  <a:pt x="3300167" y="0"/>
                </a:cubicBezTo>
                <a:cubicBezTo>
                  <a:pt x="3477832" y="-26744"/>
                  <a:pt x="3705588" y="73619"/>
                  <a:pt x="3989839" y="0"/>
                </a:cubicBezTo>
                <a:cubicBezTo>
                  <a:pt x="4037306" y="188173"/>
                  <a:pt x="3942934" y="285315"/>
                  <a:pt x="3989839" y="449803"/>
                </a:cubicBezTo>
                <a:cubicBezTo>
                  <a:pt x="3772987" y="475847"/>
                  <a:pt x="3719127" y="405733"/>
                  <a:pt x="3459760" y="449803"/>
                </a:cubicBezTo>
                <a:cubicBezTo>
                  <a:pt x="3200393" y="493873"/>
                  <a:pt x="3059201" y="413976"/>
                  <a:pt x="2889783" y="449803"/>
                </a:cubicBezTo>
                <a:cubicBezTo>
                  <a:pt x="2720365" y="485630"/>
                  <a:pt x="2642507" y="412134"/>
                  <a:pt x="2439502" y="449803"/>
                </a:cubicBezTo>
                <a:cubicBezTo>
                  <a:pt x="2236497" y="487472"/>
                  <a:pt x="2184078" y="438689"/>
                  <a:pt x="1949321" y="449803"/>
                </a:cubicBezTo>
                <a:cubicBezTo>
                  <a:pt x="1714564" y="460917"/>
                  <a:pt x="1612609" y="408465"/>
                  <a:pt x="1499040" y="449803"/>
                </a:cubicBezTo>
                <a:cubicBezTo>
                  <a:pt x="1385471" y="491141"/>
                  <a:pt x="1053135" y="408757"/>
                  <a:pt x="929063" y="449803"/>
                </a:cubicBezTo>
                <a:cubicBezTo>
                  <a:pt x="804991" y="490849"/>
                  <a:pt x="211351" y="444576"/>
                  <a:pt x="0" y="449803"/>
                </a:cubicBezTo>
                <a:cubicBezTo>
                  <a:pt x="-43150" y="358755"/>
                  <a:pt x="18943" y="139627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CC53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80116573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919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>
            <a:extLst>
              <a:ext uri="{FF2B5EF4-FFF2-40B4-BE49-F238E27FC236}">
                <a16:creationId xmlns:a16="http://schemas.microsoft.com/office/drawing/2014/main" id="{6695531B-7EA8-BFA1-A440-6558880DE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7430" y="1487916"/>
            <a:ext cx="3168770" cy="3608878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9D592C18-175F-69FE-0669-688EF2E65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VELDU TUNGUMÁL </a:t>
            </a:r>
            <a:endParaRPr lang="en-GB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7C79672-2C21-C29A-DBED-1915095E4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Veldu</a:t>
            </a:r>
            <a:r>
              <a:rPr lang="en-US" dirty="0"/>
              <a:t> </a:t>
            </a:r>
            <a:r>
              <a:rPr lang="en-US" dirty="0" err="1"/>
              <a:t>það</a:t>
            </a:r>
            <a:r>
              <a:rPr lang="en-US" dirty="0"/>
              <a:t> </a:t>
            </a:r>
            <a:r>
              <a:rPr lang="en-US" dirty="0" err="1"/>
              <a:t>tungumál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þér</a:t>
            </a:r>
            <a:r>
              <a:rPr lang="en-US" dirty="0"/>
              <a:t> </a:t>
            </a:r>
            <a:r>
              <a:rPr lang="en-US" dirty="0" err="1"/>
              <a:t>hentar</a:t>
            </a:r>
            <a:r>
              <a:rPr lang="en-US" dirty="0"/>
              <a:t> best </a:t>
            </a:r>
            <a:r>
              <a:rPr lang="en-US" dirty="0" err="1"/>
              <a:t>með</a:t>
            </a:r>
            <a:r>
              <a:rPr lang="en-US" dirty="0"/>
              <a:t> </a:t>
            </a:r>
            <a:r>
              <a:rPr lang="en-US" dirty="0" err="1"/>
              <a:t>því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smella</a:t>
            </a:r>
            <a:r>
              <a:rPr lang="en-US" dirty="0"/>
              <a:t> </a:t>
            </a:r>
            <a:r>
              <a:rPr lang="en-US" dirty="0" err="1"/>
              <a:t>á</a:t>
            </a:r>
            <a:r>
              <a:rPr lang="en-US" dirty="0"/>
              <a:t> </a:t>
            </a:r>
            <a:r>
              <a:rPr lang="en-US" dirty="0" err="1"/>
              <a:t>táknið</a:t>
            </a:r>
            <a:r>
              <a:rPr lang="en-US" dirty="0"/>
              <a:t> </a:t>
            </a:r>
            <a:r>
              <a:rPr lang="en-US" dirty="0" err="1"/>
              <a:t>þar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hnötturinn</a:t>
            </a:r>
            <a:r>
              <a:rPr lang="en-US" dirty="0"/>
              <a:t> er (</a:t>
            </a:r>
            <a:r>
              <a:rPr lang="en-US" dirty="0" err="1"/>
              <a:t>efst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hægri</a:t>
            </a:r>
            <a:r>
              <a:rPr lang="en-US" dirty="0"/>
              <a:t>) </a:t>
            </a:r>
          </a:p>
          <a:p>
            <a:r>
              <a:rPr lang="en-US" dirty="0" err="1"/>
              <a:t>Fjögur</a:t>
            </a:r>
            <a:r>
              <a:rPr lang="en-US" dirty="0"/>
              <a:t> </a:t>
            </a:r>
            <a:r>
              <a:rPr lang="en-US" dirty="0" err="1"/>
              <a:t>tungumál</a:t>
            </a:r>
            <a:r>
              <a:rPr lang="en-US" dirty="0"/>
              <a:t> </a:t>
            </a:r>
            <a:r>
              <a:rPr lang="en-US" dirty="0" err="1"/>
              <a:t>eru</a:t>
            </a:r>
            <a:r>
              <a:rPr lang="en-US" dirty="0"/>
              <a:t> </a:t>
            </a:r>
            <a:r>
              <a:rPr lang="en-US" dirty="0" err="1"/>
              <a:t>í</a:t>
            </a:r>
            <a:r>
              <a:rPr lang="en-US" dirty="0"/>
              <a:t> </a:t>
            </a:r>
            <a:r>
              <a:rPr lang="en-US" dirty="0" err="1"/>
              <a:t>boði</a:t>
            </a:r>
            <a:r>
              <a:rPr lang="en-US" dirty="0"/>
              <a:t>. </a:t>
            </a:r>
          </a:p>
          <a:p>
            <a:r>
              <a:rPr lang="en-US" dirty="0" err="1"/>
              <a:t>Allt</a:t>
            </a:r>
            <a:r>
              <a:rPr lang="en-US" dirty="0"/>
              <a:t> </a:t>
            </a:r>
            <a:r>
              <a:rPr lang="en-US" dirty="0" err="1"/>
              <a:t>efni</a:t>
            </a:r>
            <a:r>
              <a:rPr lang="en-US" dirty="0"/>
              <a:t> </a:t>
            </a:r>
            <a:r>
              <a:rPr lang="en-US" dirty="0" err="1"/>
              <a:t>verkefnisins</a:t>
            </a:r>
            <a:r>
              <a:rPr lang="en-US" dirty="0"/>
              <a:t> er </a:t>
            </a:r>
            <a:r>
              <a:rPr lang="en-US" dirty="0" err="1"/>
              <a:t>í</a:t>
            </a:r>
            <a:r>
              <a:rPr lang="en-US" dirty="0"/>
              <a:t> </a:t>
            </a:r>
            <a:r>
              <a:rPr lang="en-US" dirty="0" err="1"/>
              <a:t>boði</a:t>
            </a:r>
            <a:r>
              <a:rPr lang="en-US" dirty="0"/>
              <a:t> </a:t>
            </a:r>
            <a:r>
              <a:rPr lang="en-US" dirty="0" err="1"/>
              <a:t>á</a:t>
            </a:r>
            <a:r>
              <a:rPr lang="en-US" dirty="0"/>
              <a:t> </a:t>
            </a:r>
            <a:r>
              <a:rPr lang="en-US" dirty="0" err="1"/>
              <a:t>þessum</a:t>
            </a:r>
            <a:r>
              <a:rPr lang="en-US" dirty="0"/>
              <a:t> </a:t>
            </a:r>
            <a:r>
              <a:rPr lang="en-US" dirty="0" err="1"/>
              <a:t>fjórum</a:t>
            </a:r>
            <a:r>
              <a:rPr lang="en-US" dirty="0"/>
              <a:t> </a:t>
            </a:r>
            <a:r>
              <a:rPr lang="en-US" dirty="0" err="1"/>
              <a:t>tungumálum</a:t>
            </a:r>
            <a:r>
              <a:rPr lang="en-US" dirty="0"/>
              <a:t>: </a:t>
            </a:r>
          </a:p>
          <a:p>
            <a:pPr lvl="1">
              <a:buFontTx/>
              <a:buChar char="-"/>
            </a:pPr>
            <a:r>
              <a:rPr lang="en-US" dirty="0" err="1"/>
              <a:t>ensku</a:t>
            </a:r>
            <a:endParaRPr lang="en-US" dirty="0"/>
          </a:p>
          <a:p>
            <a:pPr lvl="1">
              <a:buFontTx/>
              <a:buChar char="-"/>
            </a:pPr>
            <a:r>
              <a:rPr lang="en-US" dirty="0" err="1"/>
              <a:t>þýsku</a:t>
            </a:r>
            <a:endParaRPr lang="en-US" dirty="0"/>
          </a:p>
          <a:p>
            <a:pPr lvl="1">
              <a:buFontTx/>
              <a:buChar char="-"/>
            </a:pPr>
            <a:r>
              <a:rPr lang="en-US" dirty="0" err="1"/>
              <a:t>grísku</a:t>
            </a:r>
            <a:endParaRPr lang="en-US" dirty="0"/>
          </a:p>
          <a:p>
            <a:pPr lvl="1">
              <a:buFontTx/>
              <a:buChar char="-"/>
            </a:pPr>
            <a:r>
              <a:rPr lang="en-US" dirty="0" err="1"/>
              <a:t>íslensku</a:t>
            </a:r>
            <a:endParaRPr lang="en-GB" dirty="0"/>
          </a:p>
        </p:txBody>
      </p:sp>
      <p:sp>
        <p:nvSpPr>
          <p:cNvPr id="6" name="Βέλος: Δεξιό 5">
            <a:extLst>
              <a:ext uri="{FF2B5EF4-FFF2-40B4-BE49-F238E27FC236}">
                <a16:creationId xmlns:a16="http://schemas.microsoft.com/office/drawing/2014/main" id="{E073F2A1-95E0-0295-5ADB-4CD214936FB1}"/>
              </a:ext>
            </a:extLst>
          </p:cNvPr>
          <p:cNvSpPr/>
          <p:nvPr/>
        </p:nvSpPr>
        <p:spPr>
          <a:xfrm rot="2776510">
            <a:off x="8325782" y="1001991"/>
            <a:ext cx="1081718" cy="525302"/>
          </a:xfrm>
          <a:custGeom>
            <a:avLst/>
            <a:gdLst>
              <a:gd name="connsiteX0" fmla="*/ 0 w 1081718"/>
              <a:gd name="connsiteY0" fmla="*/ 131326 h 525302"/>
              <a:gd name="connsiteX1" fmla="*/ 417724 w 1081718"/>
              <a:gd name="connsiteY1" fmla="*/ 131326 h 525302"/>
              <a:gd name="connsiteX2" fmla="*/ 819067 w 1081718"/>
              <a:gd name="connsiteY2" fmla="*/ 131326 h 525302"/>
              <a:gd name="connsiteX3" fmla="*/ 819067 w 1081718"/>
              <a:gd name="connsiteY3" fmla="*/ 0 h 525302"/>
              <a:gd name="connsiteX4" fmla="*/ 1081718 w 1081718"/>
              <a:gd name="connsiteY4" fmla="*/ 262651 h 525302"/>
              <a:gd name="connsiteX5" fmla="*/ 819067 w 1081718"/>
              <a:gd name="connsiteY5" fmla="*/ 525302 h 525302"/>
              <a:gd name="connsiteX6" fmla="*/ 819067 w 1081718"/>
              <a:gd name="connsiteY6" fmla="*/ 393977 h 525302"/>
              <a:gd name="connsiteX7" fmla="*/ 401343 w 1081718"/>
              <a:gd name="connsiteY7" fmla="*/ 393977 h 525302"/>
              <a:gd name="connsiteX8" fmla="*/ 0 w 1081718"/>
              <a:gd name="connsiteY8" fmla="*/ 393977 h 525302"/>
              <a:gd name="connsiteX9" fmla="*/ 0 w 1081718"/>
              <a:gd name="connsiteY9" fmla="*/ 131326 h 52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1718" h="525302" extrusionOk="0">
                <a:moveTo>
                  <a:pt x="0" y="131326"/>
                </a:moveTo>
                <a:cubicBezTo>
                  <a:pt x="102129" y="111388"/>
                  <a:pt x="244028" y="148175"/>
                  <a:pt x="417724" y="131326"/>
                </a:cubicBezTo>
                <a:cubicBezTo>
                  <a:pt x="591420" y="114477"/>
                  <a:pt x="704933" y="125548"/>
                  <a:pt x="819067" y="131326"/>
                </a:cubicBezTo>
                <a:cubicBezTo>
                  <a:pt x="816742" y="100432"/>
                  <a:pt x="820018" y="49770"/>
                  <a:pt x="819067" y="0"/>
                </a:cubicBezTo>
                <a:cubicBezTo>
                  <a:pt x="919888" y="78134"/>
                  <a:pt x="981663" y="174120"/>
                  <a:pt x="1081718" y="262651"/>
                </a:cubicBezTo>
                <a:cubicBezTo>
                  <a:pt x="962399" y="373849"/>
                  <a:pt x="934421" y="397211"/>
                  <a:pt x="819067" y="525302"/>
                </a:cubicBezTo>
                <a:cubicBezTo>
                  <a:pt x="813957" y="495681"/>
                  <a:pt x="818147" y="428408"/>
                  <a:pt x="819067" y="393977"/>
                </a:cubicBezTo>
                <a:cubicBezTo>
                  <a:pt x="693618" y="407943"/>
                  <a:pt x="487986" y="380737"/>
                  <a:pt x="401343" y="393977"/>
                </a:cubicBezTo>
                <a:cubicBezTo>
                  <a:pt x="314700" y="407217"/>
                  <a:pt x="138286" y="384424"/>
                  <a:pt x="0" y="393977"/>
                </a:cubicBezTo>
                <a:cubicBezTo>
                  <a:pt x="3877" y="337850"/>
                  <a:pt x="-6891" y="222040"/>
                  <a:pt x="0" y="131326"/>
                </a:cubicBezTo>
                <a:close/>
              </a:path>
            </a:pathLst>
          </a:custGeom>
          <a:noFill/>
          <a:ln w="38100">
            <a:solidFill>
              <a:srgbClr val="C01E24"/>
            </a:solidFill>
            <a:extLst>
              <a:ext uri="{C807C97D-BFC1-408E-A445-0C87EB9F89A2}">
                <ask:lineSketchStyleProps xmlns:ask="http://schemas.microsoft.com/office/drawing/2018/sketchyshapes" sd="853870926">
                  <a:prstGeom prst="rightArrow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426601DE-912F-5E8C-0443-D2DD59DD6D2D}"/>
              </a:ext>
            </a:extLst>
          </p:cNvPr>
          <p:cNvSpPr/>
          <p:nvPr/>
        </p:nvSpPr>
        <p:spPr>
          <a:xfrm>
            <a:off x="8750582" y="1487916"/>
            <a:ext cx="1361084" cy="698260"/>
          </a:xfrm>
          <a:prstGeom prst="rect">
            <a:avLst/>
          </a:prstGeom>
          <a:noFill/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313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A33BF879-68B8-5747-E9C1-65C97316B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1777" y="1553731"/>
            <a:ext cx="4110971" cy="718584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9D592C18-175F-69FE-0669-688EF2E65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ÞAÐ ÞARF EKKI AÐ SKRÁ SIG INN</a:t>
            </a:r>
            <a:endParaRPr lang="en-GB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7C79672-2C21-C29A-DBED-1915095E4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98" y="1799999"/>
            <a:ext cx="6540031" cy="4865977"/>
          </a:xfrm>
        </p:spPr>
        <p:txBody>
          <a:bodyPr/>
          <a:lstStyle/>
          <a:p>
            <a:r>
              <a:rPr lang="en-US" dirty="0" err="1"/>
              <a:t>Það</a:t>
            </a:r>
            <a:r>
              <a:rPr lang="en-US" dirty="0"/>
              <a:t> </a:t>
            </a:r>
            <a:r>
              <a:rPr lang="en-US" dirty="0" err="1"/>
              <a:t>þarf</a:t>
            </a:r>
            <a:r>
              <a:rPr lang="en-US" dirty="0"/>
              <a:t> ekki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skrá</a:t>
            </a:r>
            <a:r>
              <a:rPr lang="en-US" dirty="0"/>
              <a:t> sig inn </a:t>
            </a:r>
            <a:r>
              <a:rPr lang="en-US" dirty="0" err="1"/>
              <a:t>á</a:t>
            </a:r>
            <a:r>
              <a:rPr lang="en-US" dirty="0"/>
              <a:t> </a:t>
            </a:r>
            <a:r>
              <a:rPr lang="en-US" dirty="0" err="1"/>
              <a:t>vefsvæðið</a:t>
            </a:r>
            <a:r>
              <a:rPr lang="en-US" dirty="0"/>
              <a:t> </a:t>
            </a:r>
            <a:r>
              <a:rPr lang="en-US" dirty="0" err="1"/>
              <a:t>nema</a:t>
            </a:r>
            <a:r>
              <a:rPr lang="en-US" dirty="0"/>
              <a:t> </a:t>
            </a:r>
            <a:r>
              <a:rPr lang="en-US" dirty="0" err="1"/>
              <a:t>þú</a:t>
            </a:r>
            <a:r>
              <a:rPr lang="en-US" dirty="0"/>
              <a:t> </a:t>
            </a:r>
            <a:r>
              <a:rPr lang="en-US" dirty="0" err="1"/>
              <a:t>sért</a:t>
            </a:r>
            <a:r>
              <a:rPr lang="en-US" dirty="0"/>
              <a:t> </a:t>
            </a:r>
            <a:r>
              <a:rPr lang="en-US" dirty="0" err="1"/>
              <a:t>leiðbeinandi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ætlar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taka </a:t>
            </a:r>
            <a:r>
              <a:rPr lang="en-US" dirty="0" err="1"/>
              <a:t>þátt</a:t>
            </a:r>
            <a:r>
              <a:rPr lang="en-US" dirty="0"/>
              <a:t> </a:t>
            </a:r>
            <a:r>
              <a:rPr lang="en-US" dirty="0" err="1"/>
              <a:t>í</a:t>
            </a:r>
            <a:r>
              <a:rPr lang="en-US" dirty="0"/>
              <a:t> :</a:t>
            </a:r>
          </a:p>
          <a:p>
            <a:pPr lvl="1"/>
            <a:r>
              <a:rPr lang="en-US" dirty="0" err="1"/>
              <a:t>þjálfunarnámskeiði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er </a:t>
            </a:r>
            <a:r>
              <a:rPr lang="en-US" dirty="0" err="1"/>
              <a:t>í</a:t>
            </a:r>
            <a:r>
              <a:rPr lang="en-US" dirty="0"/>
              <a:t> </a:t>
            </a:r>
            <a:r>
              <a:rPr lang="en-US" dirty="0" err="1"/>
              <a:t>boði</a:t>
            </a:r>
            <a:r>
              <a:rPr lang="en-US" dirty="0"/>
              <a:t> 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vilt</a:t>
            </a:r>
            <a:r>
              <a:rPr lang="en-US" dirty="0"/>
              <a:t> geta </a:t>
            </a:r>
            <a:r>
              <a:rPr lang="en-US" dirty="0" err="1"/>
              <a:t>séð</a:t>
            </a:r>
            <a:r>
              <a:rPr lang="en-US" dirty="0"/>
              <a:t> </a:t>
            </a:r>
            <a:r>
              <a:rPr lang="en-US" dirty="0" err="1"/>
              <a:t>framvindustiku</a:t>
            </a:r>
            <a:r>
              <a:rPr lang="en-US" dirty="0"/>
              <a:t> (progress bar) </a:t>
            </a:r>
            <a:r>
              <a:rPr lang="en-US" dirty="0" err="1"/>
              <a:t>eða</a:t>
            </a:r>
            <a:r>
              <a:rPr lang="en-US" dirty="0"/>
              <a:t> </a:t>
            </a:r>
            <a:r>
              <a:rPr lang="en-US" dirty="0" err="1"/>
              <a:t>fá</a:t>
            </a:r>
            <a:r>
              <a:rPr lang="en-US" dirty="0"/>
              <a:t> </a:t>
            </a:r>
            <a:r>
              <a:rPr lang="en-US" dirty="0" err="1"/>
              <a:t>viðurkenningarskjal</a:t>
            </a:r>
            <a:r>
              <a:rPr lang="en-US" dirty="0"/>
              <a:t> (badges) </a:t>
            </a:r>
            <a:r>
              <a:rPr lang="en-US" dirty="0" err="1"/>
              <a:t>eftir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hafa</a:t>
            </a:r>
            <a:r>
              <a:rPr lang="en-US" dirty="0"/>
              <a:t> </a:t>
            </a:r>
            <a:r>
              <a:rPr lang="en-US" dirty="0" err="1"/>
              <a:t>lokið</a:t>
            </a:r>
            <a:r>
              <a:rPr lang="en-US" dirty="0"/>
              <a:t> </a:t>
            </a:r>
            <a:r>
              <a:rPr lang="en-US" dirty="0" err="1"/>
              <a:t>tilteknum</a:t>
            </a:r>
            <a:r>
              <a:rPr lang="en-US" dirty="0"/>
              <a:t> </a:t>
            </a:r>
            <a:r>
              <a:rPr lang="en-US" dirty="0" err="1"/>
              <a:t>efnisþætti</a:t>
            </a:r>
            <a:r>
              <a:rPr lang="en-US" dirty="0"/>
              <a:t>  (each unit)</a:t>
            </a:r>
            <a:r>
              <a:rPr lang="el-GR" dirty="0"/>
              <a:t>,</a:t>
            </a:r>
            <a:endParaRPr lang="en-US" dirty="0"/>
          </a:p>
          <a:p>
            <a:pPr lvl="1"/>
            <a:r>
              <a:rPr lang="en-US" dirty="0" err="1"/>
              <a:t>Samskiptasvæði</a:t>
            </a:r>
            <a:r>
              <a:rPr lang="en-US" dirty="0"/>
              <a:t> (Hub ) </a:t>
            </a:r>
            <a:r>
              <a:rPr lang="en-US" dirty="0" err="1"/>
              <a:t>þar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hægt</a:t>
            </a:r>
            <a:r>
              <a:rPr lang="en-US" dirty="0"/>
              <a:t> er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hafa</a:t>
            </a:r>
            <a:r>
              <a:rPr lang="en-US" dirty="0"/>
              <a:t> </a:t>
            </a:r>
            <a:r>
              <a:rPr lang="en-US" dirty="0" err="1"/>
              <a:t>samskipti</a:t>
            </a:r>
            <a:r>
              <a:rPr lang="en-US" dirty="0"/>
              <a:t> </a:t>
            </a:r>
            <a:r>
              <a:rPr lang="en-US" dirty="0" err="1"/>
              <a:t>við</a:t>
            </a:r>
            <a:r>
              <a:rPr lang="en-US" dirty="0"/>
              <a:t> </a:t>
            </a:r>
            <a:r>
              <a:rPr lang="en-US" dirty="0" err="1"/>
              <a:t>aðraleiðbeinendur</a:t>
            </a:r>
            <a:r>
              <a:rPr lang="en-US" dirty="0"/>
              <a:t>.</a:t>
            </a:r>
          </a:p>
          <a:p>
            <a:r>
              <a:rPr lang="en-US" sz="2200" dirty="0"/>
              <a:t> </a:t>
            </a:r>
            <a:r>
              <a:rPr lang="en-US" sz="2200" dirty="0" err="1"/>
              <a:t>Allt</a:t>
            </a:r>
            <a:r>
              <a:rPr lang="en-US" sz="2200" dirty="0"/>
              <a:t> </a:t>
            </a:r>
            <a:r>
              <a:rPr lang="en-US" sz="2200" dirty="0" err="1"/>
              <a:t>efni</a:t>
            </a:r>
            <a:r>
              <a:rPr lang="en-US" sz="2200" dirty="0"/>
              <a:t> er </a:t>
            </a:r>
            <a:r>
              <a:rPr lang="en-US" sz="2200" dirty="0" err="1"/>
              <a:t>opið</a:t>
            </a:r>
            <a:r>
              <a:rPr lang="en-US" sz="2200" dirty="0"/>
              <a:t>, </a:t>
            </a:r>
            <a:r>
              <a:rPr lang="en-US" sz="2200" dirty="0" err="1"/>
              <a:t>aðgengilegt</a:t>
            </a:r>
            <a:r>
              <a:rPr lang="en-US" sz="2200" dirty="0"/>
              <a:t> </a:t>
            </a:r>
            <a:r>
              <a:rPr lang="en-US" sz="2200" dirty="0" err="1"/>
              <a:t>og</a:t>
            </a:r>
            <a:r>
              <a:rPr lang="en-US" sz="2200" dirty="0"/>
              <a:t> </a:t>
            </a:r>
            <a:r>
              <a:rPr lang="en-US" sz="2200" dirty="0" err="1"/>
              <a:t>frítt</a:t>
            </a:r>
            <a:r>
              <a:rPr lang="en-US" sz="2200" dirty="0"/>
              <a:t> </a:t>
            </a:r>
            <a:r>
              <a:rPr lang="en-US" sz="2200" dirty="0" err="1"/>
              <a:t>því</a:t>
            </a:r>
            <a:r>
              <a:rPr lang="en-US" sz="2200" dirty="0"/>
              <a:t> </a:t>
            </a:r>
            <a:r>
              <a:rPr lang="en-US" sz="2200" dirty="0" err="1"/>
              <a:t>það</a:t>
            </a:r>
            <a:r>
              <a:rPr lang="en-US" sz="2200" dirty="0"/>
              <a:t> </a:t>
            </a:r>
            <a:r>
              <a:rPr lang="is-IS" sz="2200" dirty="0">
                <a:effectLst/>
                <a:ea typeface="Times New Roman" panose="02020603050405020304" pitchFamily="18" charset="0"/>
              </a:rPr>
              <a:t>er tiltækt undir svokölluðu Creative Commons (CC) leyfinu BY-NC-SA</a:t>
            </a:r>
            <a:endParaRPr lang="en-GB" sz="2200" dirty="0">
              <a:highlight>
                <a:srgbClr val="FFFF00"/>
              </a:highlight>
            </a:endParaRPr>
          </a:p>
        </p:txBody>
      </p:sp>
      <p:sp>
        <p:nvSpPr>
          <p:cNvPr id="6" name="Βέλος: Δεξιό 5">
            <a:extLst>
              <a:ext uri="{FF2B5EF4-FFF2-40B4-BE49-F238E27FC236}">
                <a16:creationId xmlns:a16="http://schemas.microsoft.com/office/drawing/2014/main" id="{E073F2A1-95E0-0295-5ADB-4CD214936FB1}"/>
              </a:ext>
            </a:extLst>
          </p:cNvPr>
          <p:cNvSpPr/>
          <p:nvPr/>
        </p:nvSpPr>
        <p:spPr>
          <a:xfrm rot="2776510">
            <a:off x="8325782" y="1001991"/>
            <a:ext cx="1081718" cy="525302"/>
          </a:xfrm>
          <a:custGeom>
            <a:avLst/>
            <a:gdLst>
              <a:gd name="connsiteX0" fmla="*/ 0 w 1081718"/>
              <a:gd name="connsiteY0" fmla="*/ 131326 h 525302"/>
              <a:gd name="connsiteX1" fmla="*/ 417724 w 1081718"/>
              <a:gd name="connsiteY1" fmla="*/ 131326 h 525302"/>
              <a:gd name="connsiteX2" fmla="*/ 819067 w 1081718"/>
              <a:gd name="connsiteY2" fmla="*/ 131326 h 525302"/>
              <a:gd name="connsiteX3" fmla="*/ 819067 w 1081718"/>
              <a:gd name="connsiteY3" fmla="*/ 0 h 525302"/>
              <a:gd name="connsiteX4" fmla="*/ 1081718 w 1081718"/>
              <a:gd name="connsiteY4" fmla="*/ 262651 h 525302"/>
              <a:gd name="connsiteX5" fmla="*/ 819067 w 1081718"/>
              <a:gd name="connsiteY5" fmla="*/ 525302 h 525302"/>
              <a:gd name="connsiteX6" fmla="*/ 819067 w 1081718"/>
              <a:gd name="connsiteY6" fmla="*/ 393977 h 525302"/>
              <a:gd name="connsiteX7" fmla="*/ 401343 w 1081718"/>
              <a:gd name="connsiteY7" fmla="*/ 393977 h 525302"/>
              <a:gd name="connsiteX8" fmla="*/ 0 w 1081718"/>
              <a:gd name="connsiteY8" fmla="*/ 393977 h 525302"/>
              <a:gd name="connsiteX9" fmla="*/ 0 w 1081718"/>
              <a:gd name="connsiteY9" fmla="*/ 131326 h 52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1718" h="525302" extrusionOk="0">
                <a:moveTo>
                  <a:pt x="0" y="131326"/>
                </a:moveTo>
                <a:cubicBezTo>
                  <a:pt x="102129" y="111388"/>
                  <a:pt x="244028" y="148175"/>
                  <a:pt x="417724" y="131326"/>
                </a:cubicBezTo>
                <a:cubicBezTo>
                  <a:pt x="591420" y="114477"/>
                  <a:pt x="704933" y="125548"/>
                  <a:pt x="819067" y="131326"/>
                </a:cubicBezTo>
                <a:cubicBezTo>
                  <a:pt x="816742" y="100432"/>
                  <a:pt x="820018" y="49770"/>
                  <a:pt x="819067" y="0"/>
                </a:cubicBezTo>
                <a:cubicBezTo>
                  <a:pt x="919888" y="78134"/>
                  <a:pt x="981663" y="174120"/>
                  <a:pt x="1081718" y="262651"/>
                </a:cubicBezTo>
                <a:cubicBezTo>
                  <a:pt x="962399" y="373849"/>
                  <a:pt x="934421" y="397211"/>
                  <a:pt x="819067" y="525302"/>
                </a:cubicBezTo>
                <a:cubicBezTo>
                  <a:pt x="813957" y="495681"/>
                  <a:pt x="818147" y="428408"/>
                  <a:pt x="819067" y="393977"/>
                </a:cubicBezTo>
                <a:cubicBezTo>
                  <a:pt x="693618" y="407943"/>
                  <a:pt x="487986" y="380737"/>
                  <a:pt x="401343" y="393977"/>
                </a:cubicBezTo>
                <a:cubicBezTo>
                  <a:pt x="314700" y="407217"/>
                  <a:pt x="138286" y="384424"/>
                  <a:pt x="0" y="393977"/>
                </a:cubicBezTo>
                <a:cubicBezTo>
                  <a:pt x="3877" y="337850"/>
                  <a:pt x="-6891" y="222040"/>
                  <a:pt x="0" y="131326"/>
                </a:cubicBezTo>
                <a:close/>
              </a:path>
            </a:pathLst>
          </a:custGeom>
          <a:noFill/>
          <a:ln w="38100">
            <a:solidFill>
              <a:srgbClr val="C01E24"/>
            </a:solidFill>
            <a:extLst>
              <a:ext uri="{C807C97D-BFC1-408E-A445-0C87EB9F89A2}">
                <ask:lineSketchStyleProps xmlns:ask="http://schemas.microsoft.com/office/drawing/2018/sketchyshapes" sd="853870926">
                  <a:prstGeom prst="rightArrow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426601DE-912F-5E8C-0443-D2DD59DD6D2D}"/>
              </a:ext>
            </a:extLst>
          </p:cNvPr>
          <p:cNvSpPr/>
          <p:nvPr/>
        </p:nvSpPr>
        <p:spPr>
          <a:xfrm>
            <a:off x="8750582" y="1685096"/>
            <a:ext cx="2542166" cy="501080"/>
          </a:xfrm>
          <a:prstGeom prst="rect">
            <a:avLst/>
          </a:prstGeom>
          <a:noFill/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428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DFF865AD-CD11-0958-7F55-4AFB0871B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8827" y="1520332"/>
            <a:ext cx="2591162" cy="1105054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9D592C18-175F-69FE-0669-688EF2E65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DEILA TENGLI </a:t>
            </a:r>
            <a:r>
              <a:rPr lang="en-US" dirty="0" err="1"/>
              <a:t>Á</a:t>
            </a:r>
            <a:r>
              <a:rPr lang="en-US" dirty="0"/>
              <a:t> SAMFÉLAGSMIÐLUM</a:t>
            </a:r>
            <a:endParaRPr lang="en-GB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7C79672-2C21-C29A-DBED-1915095E4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err="1"/>
              <a:t>Hægt</a:t>
            </a:r>
            <a:r>
              <a:rPr lang="en-US" dirty="0"/>
              <a:t> er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deila</a:t>
            </a:r>
            <a:r>
              <a:rPr lang="en-US" dirty="0"/>
              <a:t> </a:t>
            </a:r>
            <a:r>
              <a:rPr lang="en-US" dirty="0" err="1"/>
              <a:t>tengli</a:t>
            </a:r>
            <a:r>
              <a:rPr lang="en-US" dirty="0"/>
              <a:t> </a:t>
            </a:r>
            <a:r>
              <a:rPr lang="en-US" dirty="0" err="1"/>
              <a:t>á</a:t>
            </a:r>
            <a:r>
              <a:rPr lang="en-US" dirty="0"/>
              <a:t> </a:t>
            </a:r>
            <a:r>
              <a:rPr lang="en-US" dirty="0" err="1"/>
              <a:t>vefsvæðið</a:t>
            </a:r>
            <a:r>
              <a:rPr lang="en-US" dirty="0"/>
              <a:t> </a:t>
            </a:r>
            <a:r>
              <a:rPr lang="en-US" dirty="0" err="1"/>
              <a:t>á</a:t>
            </a:r>
            <a:r>
              <a:rPr lang="en-US" dirty="0"/>
              <a:t> </a:t>
            </a:r>
            <a:r>
              <a:rPr lang="en-US" dirty="0" err="1"/>
              <a:t>samfélagsmiðlum</a:t>
            </a:r>
            <a:r>
              <a:rPr lang="en-US" dirty="0"/>
              <a:t> </a:t>
            </a:r>
            <a:r>
              <a:rPr lang="en-US" dirty="0" err="1"/>
              <a:t>eða</a:t>
            </a:r>
            <a:r>
              <a:rPr lang="en-US" dirty="0"/>
              <a:t> sent </a:t>
            </a:r>
            <a:r>
              <a:rPr lang="en-US" dirty="0" err="1"/>
              <a:t>tölvupóst</a:t>
            </a:r>
            <a:endParaRPr lang="en-US" dirty="0"/>
          </a:p>
          <a:p>
            <a:pPr marL="0" indent="0" algn="ctr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 err="1"/>
              <a:t>Það</a:t>
            </a:r>
            <a:r>
              <a:rPr lang="en-US" dirty="0"/>
              <a:t> </a:t>
            </a:r>
            <a:r>
              <a:rPr lang="en-US" dirty="0" err="1"/>
              <a:t>þarf</a:t>
            </a:r>
            <a:r>
              <a:rPr lang="en-US" dirty="0"/>
              <a:t> </a:t>
            </a:r>
            <a:r>
              <a:rPr lang="en-US" dirty="0" err="1"/>
              <a:t>eingöngu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smella</a:t>
            </a:r>
            <a:r>
              <a:rPr lang="en-US" dirty="0"/>
              <a:t> </a:t>
            </a:r>
            <a:r>
              <a:rPr lang="en-US" dirty="0" err="1"/>
              <a:t>á</a:t>
            </a:r>
            <a:r>
              <a:rPr lang="en-US" dirty="0"/>
              <a:t> </a:t>
            </a:r>
            <a:r>
              <a:rPr lang="en-US" dirty="0" err="1"/>
              <a:t>merki</a:t>
            </a:r>
            <a:r>
              <a:rPr lang="en-US" dirty="0"/>
              <a:t> </a:t>
            </a:r>
            <a:r>
              <a:rPr lang="en-US" dirty="0" err="1"/>
              <a:t>miðilsins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deila</a:t>
            </a:r>
            <a:r>
              <a:rPr lang="en-US" dirty="0"/>
              <a:t> </a:t>
            </a:r>
            <a:r>
              <a:rPr lang="en-US" dirty="0" err="1"/>
              <a:t>upplýsingum</a:t>
            </a:r>
            <a:r>
              <a:rPr lang="en-US" dirty="0"/>
              <a:t>.</a:t>
            </a:r>
          </a:p>
        </p:txBody>
      </p:sp>
      <p:sp>
        <p:nvSpPr>
          <p:cNvPr id="6" name="Βέλος: Δεξιό 5">
            <a:extLst>
              <a:ext uri="{FF2B5EF4-FFF2-40B4-BE49-F238E27FC236}">
                <a16:creationId xmlns:a16="http://schemas.microsoft.com/office/drawing/2014/main" id="{E073F2A1-95E0-0295-5ADB-4CD214936FB1}"/>
              </a:ext>
            </a:extLst>
          </p:cNvPr>
          <p:cNvSpPr/>
          <p:nvPr/>
        </p:nvSpPr>
        <p:spPr>
          <a:xfrm rot="2776510">
            <a:off x="8325782" y="1001991"/>
            <a:ext cx="1081718" cy="525302"/>
          </a:xfrm>
          <a:custGeom>
            <a:avLst/>
            <a:gdLst>
              <a:gd name="connsiteX0" fmla="*/ 0 w 1081718"/>
              <a:gd name="connsiteY0" fmla="*/ 131326 h 525302"/>
              <a:gd name="connsiteX1" fmla="*/ 417724 w 1081718"/>
              <a:gd name="connsiteY1" fmla="*/ 131326 h 525302"/>
              <a:gd name="connsiteX2" fmla="*/ 819067 w 1081718"/>
              <a:gd name="connsiteY2" fmla="*/ 131326 h 525302"/>
              <a:gd name="connsiteX3" fmla="*/ 819067 w 1081718"/>
              <a:gd name="connsiteY3" fmla="*/ 0 h 525302"/>
              <a:gd name="connsiteX4" fmla="*/ 1081718 w 1081718"/>
              <a:gd name="connsiteY4" fmla="*/ 262651 h 525302"/>
              <a:gd name="connsiteX5" fmla="*/ 819067 w 1081718"/>
              <a:gd name="connsiteY5" fmla="*/ 525302 h 525302"/>
              <a:gd name="connsiteX6" fmla="*/ 819067 w 1081718"/>
              <a:gd name="connsiteY6" fmla="*/ 393977 h 525302"/>
              <a:gd name="connsiteX7" fmla="*/ 401343 w 1081718"/>
              <a:gd name="connsiteY7" fmla="*/ 393977 h 525302"/>
              <a:gd name="connsiteX8" fmla="*/ 0 w 1081718"/>
              <a:gd name="connsiteY8" fmla="*/ 393977 h 525302"/>
              <a:gd name="connsiteX9" fmla="*/ 0 w 1081718"/>
              <a:gd name="connsiteY9" fmla="*/ 131326 h 52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1718" h="525302" extrusionOk="0">
                <a:moveTo>
                  <a:pt x="0" y="131326"/>
                </a:moveTo>
                <a:cubicBezTo>
                  <a:pt x="102129" y="111388"/>
                  <a:pt x="244028" y="148175"/>
                  <a:pt x="417724" y="131326"/>
                </a:cubicBezTo>
                <a:cubicBezTo>
                  <a:pt x="591420" y="114477"/>
                  <a:pt x="704933" y="125548"/>
                  <a:pt x="819067" y="131326"/>
                </a:cubicBezTo>
                <a:cubicBezTo>
                  <a:pt x="816742" y="100432"/>
                  <a:pt x="820018" y="49770"/>
                  <a:pt x="819067" y="0"/>
                </a:cubicBezTo>
                <a:cubicBezTo>
                  <a:pt x="919888" y="78134"/>
                  <a:pt x="981663" y="174120"/>
                  <a:pt x="1081718" y="262651"/>
                </a:cubicBezTo>
                <a:cubicBezTo>
                  <a:pt x="962399" y="373849"/>
                  <a:pt x="934421" y="397211"/>
                  <a:pt x="819067" y="525302"/>
                </a:cubicBezTo>
                <a:cubicBezTo>
                  <a:pt x="813957" y="495681"/>
                  <a:pt x="818147" y="428408"/>
                  <a:pt x="819067" y="393977"/>
                </a:cubicBezTo>
                <a:cubicBezTo>
                  <a:pt x="693618" y="407943"/>
                  <a:pt x="487986" y="380737"/>
                  <a:pt x="401343" y="393977"/>
                </a:cubicBezTo>
                <a:cubicBezTo>
                  <a:pt x="314700" y="407217"/>
                  <a:pt x="138286" y="384424"/>
                  <a:pt x="0" y="393977"/>
                </a:cubicBezTo>
                <a:cubicBezTo>
                  <a:pt x="3877" y="337850"/>
                  <a:pt x="-6891" y="222040"/>
                  <a:pt x="0" y="131326"/>
                </a:cubicBezTo>
                <a:close/>
              </a:path>
            </a:pathLst>
          </a:custGeom>
          <a:noFill/>
          <a:ln w="38100">
            <a:solidFill>
              <a:srgbClr val="C01E24"/>
            </a:solidFill>
            <a:extLst>
              <a:ext uri="{C807C97D-BFC1-408E-A445-0C87EB9F89A2}">
                <ask:lineSketchStyleProps xmlns:ask="http://schemas.microsoft.com/office/drawing/2018/sketchyshapes" sd="853870926">
                  <a:prstGeom prst="rightArrow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426601DE-912F-5E8C-0443-D2DD59DD6D2D}"/>
              </a:ext>
            </a:extLst>
          </p:cNvPr>
          <p:cNvSpPr/>
          <p:nvPr/>
        </p:nvSpPr>
        <p:spPr>
          <a:xfrm>
            <a:off x="8025414" y="1685096"/>
            <a:ext cx="2139518" cy="694120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71138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squar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EF3466DE4BB014F91F3181A8421C90C" ma:contentTypeVersion="11" ma:contentTypeDescription="Ein neues Dokument erstellen." ma:contentTypeScope="" ma:versionID="d411799645efc202998fb95bbd2b2b1b">
  <xsd:schema xmlns:xsd="http://www.w3.org/2001/XMLSchema" xmlns:xs="http://www.w3.org/2001/XMLSchema" xmlns:p="http://schemas.microsoft.com/office/2006/metadata/properties" xmlns:ns3="f31421c9-628b-4b4d-907b-e4fb7eb6347f" targetNamespace="http://schemas.microsoft.com/office/2006/metadata/properties" ma:root="true" ma:fieldsID="3a6d949ea3435310d1d50635f6976d2c" ns3:_="">
    <xsd:import namespace="f31421c9-628b-4b4d-907b-e4fb7eb6347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1421c9-628b-4b4d-907b-e4fb7eb634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3DA6455-F80E-4111-A185-1AD64E17F4C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AEE793-A0EF-41FA-9F12-199A41A7F8B1}">
  <ds:schemaRefs>
    <ds:schemaRef ds:uri="f31421c9-628b-4b4d-907b-e4fb7eb6347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170845C-646F-42C1-997A-D57C1D5965C8}">
  <ds:schemaRefs>
    <ds:schemaRef ds:uri="f31421c9-628b-4b4d-907b-e4fb7eb6347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6918</TotalTime>
  <Words>2388</Words>
  <Application>Microsoft Office PowerPoint</Application>
  <PresentationFormat>Ευρεία οθόνη</PresentationFormat>
  <Paragraphs>212</Paragraphs>
  <Slides>39</Slides>
  <Notes>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39</vt:i4>
      </vt:variant>
    </vt:vector>
  </HeadingPairs>
  <TitlesOfParts>
    <vt:vector size="48" baseType="lpstr">
      <vt:lpstr>Abadi Extra Light</vt:lpstr>
      <vt:lpstr>Arial</vt:lpstr>
      <vt:lpstr>Calibri</vt:lpstr>
      <vt:lpstr>Calibri Light</vt:lpstr>
      <vt:lpstr>Comfortaa</vt:lpstr>
      <vt:lpstr>Gill Sans Nova</vt:lpstr>
      <vt:lpstr>Impact</vt:lpstr>
      <vt:lpstr>Wingdings</vt:lpstr>
      <vt:lpstr>Θέμα του Office</vt:lpstr>
      <vt:lpstr>Παρουσίαση του PowerPoint</vt:lpstr>
      <vt:lpstr>Partners</vt:lpstr>
      <vt:lpstr>MARKMIÐ</vt:lpstr>
      <vt:lpstr>HVAÐ ER Á CENTAUR VEFSVÆÐINU? </vt:lpstr>
      <vt:lpstr>TENGILL (LINKUR) Á VEFSVÆÐIÐ</vt:lpstr>
      <vt:lpstr>UPPBYGGING VEFSVÆÐISINS</vt:lpstr>
      <vt:lpstr>VELDU TUNGUMÁL </vt:lpstr>
      <vt:lpstr>ÞAÐ ÞARF EKKI AÐ SKRÁ SIG INN</vt:lpstr>
      <vt:lpstr>DEILA TENGLI Á SAMFÉLAGSMIÐLUM</vt:lpstr>
      <vt:lpstr>Mismunandi notkunarmöguleikar</vt:lpstr>
      <vt:lpstr>CENTAUR er einkum fyrir tvo hópa: Annars vegar fyrir  leiðbeinendur og hins vegar fyrir listamenn  sem og aðra sem vilja styrkja sig.</vt:lpstr>
      <vt:lpstr>Möguleikar  sem CENTAUR vefsvæðið býður leiðbeinendum </vt:lpstr>
      <vt:lpstr>Möguleikar sem CENTAUR vefsvæðið býður listamönnum sem og öðrum  sem vilja styrkja sjálfan sig</vt:lpstr>
      <vt:lpstr>MÖGULEIKAR Á NOTKUN CENTAUR VEFSVÆÐISINS</vt:lpstr>
      <vt:lpstr>SVIÐSMYND 1 – UNDIRBÚNINGSFERLI FYRIR LEIÐBEINANDA</vt:lpstr>
      <vt:lpstr>SVIÐSMYND 2 – LEIÐBEINANDI SKIPULEGGUR STAÐBUNDIÐ NÁMSKEIÐ </vt:lpstr>
      <vt:lpstr>SVIÐSMYND 3  LEIÐBEINANDI NÝTIR CENTAUR NÁMSSVÆÐIÐ Á MEÐAN NÁMSKEIÐIÐ ER Í BOÐI. </vt:lpstr>
      <vt:lpstr>SVIÐSMYND 4  UNDIRBÚNINGUR LISTAMANNA OG ANNARRA EINSTAKLINGA SEM VILJA TAKA ÞÁTT Í STAÐBUNDNU NÁMSKEIÐI </vt:lpstr>
      <vt:lpstr>SVIÐSMYND 5  LISTAMENN SEM OG AÐRIR EINSTAKLINGAR TAKA ÞÁTT Í NÁMSKEIÐI</vt:lpstr>
      <vt:lpstr>SVIÐSMYND 6  EINSTAKLINGAR NÝTA SÉR SJÁLFSNÁMSÆFINGAR Á NETINU ÁN LEIÐBEINANDA</vt:lpstr>
      <vt:lpstr>Afurðir fyrir leiðbeinanda</vt:lpstr>
      <vt:lpstr>LEIÐBEININGAR</vt:lpstr>
      <vt:lpstr>ÞJÁLFUNARNÁMSKEIÐ</vt:lpstr>
      <vt:lpstr>ÞJÁLFUNARNÁMSKEIÐ</vt:lpstr>
      <vt:lpstr>SAMSKIPTASVÆÐI (HUB)</vt:lpstr>
      <vt:lpstr>HVERNIG Á AÐ SKRÁ SIG?</vt:lpstr>
      <vt:lpstr>HVAÐ ER HÆGT AÐ GERA Á SAMSKIPTASVÆÐINU?</vt:lpstr>
      <vt:lpstr>CENTAUR GAGNAGRUNNUR</vt:lpstr>
      <vt:lpstr>ÆFINGAR</vt:lpstr>
      <vt:lpstr>ÆFINGAR - LEITARSÍUR</vt:lpstr>
      <vt:lpstr>HVAÐ ER HÆGT AÐ GERA Á NÁMSSVÆÐI FYRIR LEIÐBEINENDUR?</vt:lpstr>
      <vt:lpstr>AFURÐIR FYRIR ÞÁ SEM VILJA TAKA  NÁMSKEIÐ EÐA EFLA SIG Í SÍNU FAGI</vt:lpstr>
      <vt:lpstr>GAGNAGRUNNUR</vt:lpstr>
      <vt:lpstr>SJÁLFSMATSSPURNINGALISTI (SMS)</vt:lpstr>
      <vt:lpstr> NIÐURSTÖÐUR SMS SPURNINGALISTANS</vt:lpstr>
      <vt:lpstr>NIÐURSTÖÐUR – NÆSTU SKREF</vt:lpstr>
      <vt:lpstr>SJÁLFSNÁMSÆFINGAR OG CENTAUR SNJALLSÍMAAPP</vt:lpstr>
      <vt:lpstr>HVERNIG ER HÆGT AÐ NÁLGAST  CENTAUR SAMSTARFSAÐILA?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 Introduction. What is social economy? Create your own social company!</dc:title>
  <dc:creator>pantelis bbalaouras</dc:creator>
  <cp:lastModifiedBy>pantelis balaouras</cp:lastModifiedBy>
  <cp:revision>28</cp:revision>
  <dcterms:created xsi:type="dcterms:W3CDTF">2020-06-02T13:31:56Z</dcterms:created>
  <dcterms:modified xsi:type="dcterms:W3CDTF">2023-03-17T17:24:08Z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0x010100FEF3466DE4BB014F91F3181A8421C90C</vt:lpwstr>
  </property>
</Properties>
</file>